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0" r:id="rId3"/>
    <p:sldId id="257" r:id="rId4"/>
    <p:sldId id="273" r:id="rId5"/>
    <p:sldId id="291" r:id="rId6"/>
    <p:sldId id="292" r:id="rId7"/>
    <p:sldId id="274" r:id="rId8"/>
    <p:sldId id="275" r:id="rId9"/>
    <p:sldId id="261" r:id="rId10"/>
    <p:sldId id="264" r:id="rId11"/>
    <p:sldId id="268" r:id="rId12"/>
    <p:sldId id="262" r:id="rId13"/>
    <p:sldId id="265" r:id="rId14"/>
    <p:sldId id="269" r:id="rId15"/>
    <p:sldId id="270" r:id="rId16"/>
    <p:sldId id="271" r:id="rId17"/>
    <p:sldId id="263" r:id="rId18"/>
    <p:sldId id="266" r:id="rId19"/>
    <p:sldId id="267" r:id="rId20"/>
    <p:sldId id="272" r:id="rId21"/>
    <p:sldId id="281" r:id="rId22"/>
    <p:sldId id="289" r:id="rId23"/>
    <p:sldId id="290" r:id="rId24"/>
    <p:sldId id="282" r:id="rId25"/>
    <p:sldId id="285" r:id="rId26"/>
    <p:sldId id="286" r:id="rId27"/>
    <p:sldId id="287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A5AE41-589A-4F00-881A-BB8F2DDE8663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F08659FE-AF01-4378-8EDC-7BFB50613690}">
      <dgm:prSet phldrT="[Text]"/>
      <dgm:spPr/>
      <dgm:t>
        <a:bodyPr/>
        <a:lstStyle/>
        <a:p>
          <a:r>
            <a:rPr lang="en-AU"/>
            <a:t>Crimes</a:t>
          </a:r>
        </a:p>
      </dgm:t>
    </dgm:pt>
    <dgm:pt modelId="{C1545060-6564-4609-87C6-0EE5253DE887}" type="parTrans" cxnId="{9ADCFB37-79AE-4D69-B543-7A83A2B4A01D}">
      <dgm:prSet/>
      <dgm:spPr/>
      <dgm:t>
        <a:bodyPr/>
        <a:lstStyle/>
        <a:p>
          <a:endParaRPr lang="en-AU"/>
        </a:p>
      </dgm:t>
    </dgm:pt>
    <dgm:pt modelId="{CCD71654-0578-4D0F-A19F-85D9B639765F}" type="sibTrans" cxnId="{9ADCFB37-79AE-4D69-B543-7A83A2B4A01D}">
      <dgm:prSet/>
      <dgm:spPr/>
      <dgm:t>
        <a:bodyPr/>
        <a:lstStyle/>
        <a:p>
          <a:endParaRPr lang="en-AU"/>
        </a:p>
      </dgm:t>
    </dgm:pt>
    <dgm:pt modelId="{E46FE2C9-491B-4095-B772-AE709D7A2A5E}">
      <dgm:prSet phldrT="[Text]"/>
      <dgm:spPr/>
      <dgm:t>
        <a:bodyPr/>
        <a:lstStyle/>
        <a:p>
          <a:r>
            <a:rPr lang="en-AU"/>
            <a:t>Property</a:t>
          </a:r>
        </a:p>
      </dgm:t>
    </dgm:pt>
    <dgm:pt modelId="{3063380A-2ADA-4CA6-9EC4-D9ABC4F04E38}" type="parTrans" cxnId="{D9436F56-9C1A-4887-BDF4-69844760B6E1}">
      <dgm:prSet/>
      <dgm:spPr/>
      <dgm:t>
        <a:bodyPr/>
        <a:lstStyle/>
        <a:p>
          <a:endParaRPr lang="en-AU"/>
        </a:p>
      </dgm:t>
    </dgm:pt>
    <dgm:pt modelId="{5FD860AB-F514-4B65-B768-FEE69D64DD37}" type="sibTrans" cxnId="{D9436F56-9C1A-4887-BDF4-69844760B6E1}">
      <dgm:prSet/>
      <dgm:spPr/>
      <dgm:t>
        <a:bodyPr/>
        <a:lstStyle/>
        <a:p>
          <a:endParaRPr lang="en-AU"/>
        </a:p>
      </dgm:t>
    </dgm:pt>
    <dgm:pt modelId="{9C583B0C-0856-43F5-8A5A-61FD4E2AA958}">
      <dgm:prSet phldrT="[Text]"/>
      <dgm:spPr/>
      <dgm:t>
        <a:bodyPr/>
        <a:lstStyle/>
        <a:p>
          <a:r>
            <a:rPr lang="en-AU"/>
            <a:t>Fraud Deception</a:t>
          </a:r>
        </a:p>
      </dgm:t>
    </dgm:pt>
    <dgm:pt modelId="{6326855A-534B-442E-8EF6-D14BE2A448EB}" type="parTrans" cxnId="{A0B951D4-39A3-4FC0-9AAA-BA4D8060CA59}">
      <dgm:prSet/>
      <dgm:spPr/>
      <dgm:t>
        <a:bodyPr/>
        <a:lstStyle/>
        <a:p>
          <a:endParaRPr lang="en-AU"/>
        </a:p>
      </dgm:t>
    </dgm:pt>
    <dgm:pt modelId="{D6189BEE-01CF-4222-AFCE-60325F6AC344}" type="sibTrans" cxnId="{A0B951D4-39A3-4FC0-9AAA-BA4D8060CA59}">
      <dgm:prSet/>
      <dgm:spPr/>
      <dgm:t>
        <a:bodyPr/>
        <a:lstStyle/>
        <a:p>
          <a:endParaRPr lang="en-AU"/>
        </a:p>
      </dgm:t>
    </dgm:pt>
    <dgm:pt modelId="{351D98B6-ADB8-4FA5-8B42-1C5048D93D2B}">
      <dgm:prSet phldrT="[Text]"/>
      <dgm:spPr/>
      <dgm:t>
        <a:bodyPr/>
        <a:lstStyle/>
        <a:p>
          <a:r>
            <a:rPr lang="en-AU"/>
            <a:t>Property Damage</a:t>
          </a:r>
        </a:p>
      </dgm:t>
    </dgm:pt>
    <dgm:pt modelId="{BDD31EE7-7EE2-42B1-8DF0-AE4724F9DB56}" type="parTrans" cxnId="{C7A2AD0C-2DBB-4C74-A2D5-169819027FAC}">
      <dgm:prSet/>
      <dgm:spPr/>
      <dgm:t>
        <a:bodyPr/>
        <a:lstStyle/>
        <a:p>
          <a:endParaRPr lang="en-AU"/>
        </a:p>
      </dgm:t>
    </dgm:pt>
    <dgm:pt modelId="{FB1EA3FE-4E5F-4D6F-9391-409D0B2D5C47}" type="sibTrans" cxnId="{C7A2AD0C-2DBB-4C74-A2D5-169819027FAC}">
      <dgm:prSet/>
      <dgm:spPr/>
      <dgm:t>
        <a:bodyPr/>
        <a:lstStyle/>
        <a:p>
          <a:endParaRPr lang="en-AU"/>
        </a:p>
      </dgm:t>
    </dgm:pt>
    <dgm:pt modelId="{A35AD6D5-6509-4541-876D-A35FADA7AB9C}">
      <dgm:prSet phldrT="[Text]"/>
      <dgm:spPr/>
      <dgm:t>
        <a:bodyPr/>
        <a:lstStyle/>
        <a:p>
          <a:r>
            <a:rPr lang="en-AU"/>
            <a:t>Person</a:t>
          </a:r>
        </a:p>
      </dgm:t>
    </dgm:pt>
    <dgm:pt modelId="{A0D96BD3-0364-41AE-AAE5-4BCB2F7B0FC9}" type="parTrans" cxnId="{E6A1563D-EC90-44AB-945A-5503D5FA2A5E}">
      <dgm:prSet/>
      <dgm:spPr/>
      <dgm:t>
        <a:bodyPr/>
        <a:lstStyle/>
        <a:p>
          <a:endParaRPr lang="en-AU"/>
        </a:p>
      </dgm:t>
    </dgm:pt>
    <dgm:pt modelId="{E682D093-57DF-4212-9B6A-A4C2839AE69C}" type="sibTrans" cxnId="{E6A1563D-EC90-44AB-945A-5503D5FA2A5E}">
      <dgm:prSet/>
      <dgm:spPr/>
      <dgm:t>
        <a:bodyPr/>
        <a:lstStyle/>
        <a:p>
          <a:endParaRPr lang="en-AU"/>
        </a:p>
      </dgm:t>
    </dgm:pt>
    <dgm:pt modelId="{9EF8951B-E44B-4DAA-A322-E8A68C8EED03}">
      <dgm:prSet phldrT="[Text]"/>
      <dgm:spPr/>
      <dgm:t>
        <a:bodyPr/>
        <a:lstStyle/>
        <a:p>
          <a:r>
            <a:rPr lang="en-AU"/>
            <a:t>Serious Criminal Trespass</a:t>
          </a:r>
        </a:p>
      </dgm:t>
    </dgm:pt>
    <dgm:pt modelId="{E9932334-F476-4C08-B164-4BFC01AB322D}" type="parTrans" cxnId="{EA8A31FE-32FA-493B-BBFF-97116602AE60}">
      <dgm:prSet/>
      <dgm:spPr/>
      <dgm:t>
        <a:bodyPr/>
        <a:lstStyle/>
        <a:p>
          <a:endParaRPr lang="en-AU"/>
        </a:p>
      </dgm:t>
    </dgm:pt>
    <dgm:pt modelId="{77AF0A70-E279-4CE2-A50C-6CEEA22232A5}" type="sibTrans" cxnId="{EA8A31FE-32FA-493B-BBFF-97116602AE60}">
      <dgm:prSet/>
      <dgm:spPr/>
      <dgm:t>
        <a:bodyPr/>
        <a:lstStyle/>
        <a:p>
          <a:endParaRPr lang="en-AU"/>
        </a:p>
      </dgm:t>
    </dgm:pt>
    <dgm:pt modelId="{D4C6C503-7805-487F-9566-51C7A22BA5EA}">
      <dgm:prSet phldrT="[Text]"/>
      <dgm:spPr/>
      <dgm:t>
        <a:bodyPr/>
        <a:lstStyle/>
        <a:p>
          <a:r>
            <a:rPr lang="en-AU"/>
            <a:t>Theft</a:t>
          </a:r>
        </a:p>
      </dgm:t>
    </dgm:pt>
    <dgm:pt modelId="{84DF0AEE-62FC-41F0-896B-4E378C63B9B1}" type="parTrans" cxnId="{337CF159-EBCD-422F-ABCE-F01B68BB318C}">
      <dgm:prSet/>
      <dgm:spPr/>
      <dgm:t>
        <a:bodyPr/>
        <a:lstStyle/>
        <a:p>
          <a:endParaRPr lang="en-AU"/>
        </a:p>
      </dgm:t>
    </dgm:pt>
    <dgm:pt modelId="{AE59279E-FF3A-480F-A9A4-AD7A247055A9}" type="sibTrans" cxnId="{337CF159-EBCD-422F-ABCE-F01B68BB318C}">
      <dgm:prSet/>
      <dgm:spPr/>
      <dgm:t>
        <a:bodyPr/>
        <a:lstStyle/>
        <a:p>
          <a:endParaRPr lang="en-AU"/>
        </a:p>
      </dgm:t>
    </dgm:pt>
    <dgm:pt modelId="{CAA6B2D3-467D-436C-A5E3-EF22F6396B6C}">
      <dgm:prSet phldrT="[Text]"/>
      <dgm:spPr/>
      <dgm:t>
        <a:bodyPr/>
        <a:lstStyle/>
        <a:p>
          <a:r>
            <a:rPr lang="en-AU"/>
            <a:t>Obtain Benefit</a:t>
          </a:r>
        </a:p>
      </dgm:t>
    </dgm:pt>
    <dgm:pt modelId="{6BEB42BC-8B6A-448E-BED9-4C534E1A68B3}" type="parTrans" cxnId="{EFAA542B-5F03-40AA-B943-873DF9F8BE3E}">
      <dgm:prSet/>
      <dgm:spPr/>
      <dgm:t>
        <a:bodyPr/>
        <a:lstStyle/>
        <a:p>
          <a:endParaRPr lang="en-AU"/>
        </a:p>
      </dgm:t>
    </dgm:pt>
    <dgm:pt modelId="{E23B116A-15F1-4C7A-AE53-96A3610DD764}" type="sibTrans" cxnId="{EFAA542B-5F03-40AA-B943-873DF9F8BE3E}">
      <dgm:prSet/>
      <dgm:spPr/>
      <dgm:t>
        <a:bodyPr/>
        <a:lstStyle/>
        <a:p>
          <a:endParaRPr lang="en-AU"/>
        </a:p>
      </dgm:t>
    </dgm:pt>
    <dgm:pt modelId="{B045EF6B-AD10-40FA-B3FB-CF7054BE8C8C}">
      <dgm:prSet phldrT="[Text]"/>
      <dgm:spPr/>
      <dgm:t>
        <a:bodyPr/>
        <a:lstStyle/>
        <a:p>
          <a:r>
            <a:rPr lang="en-AU"/>
            <a:t>Other Fraud</a:t>
          </a:r>
        </a:p>
      </dgm:t>
    </dgm:pt>
    <dgm:pt modelId="{B478D90D-6E2B-4FAF-9616-680734F008E6}" type="parTrans" cxnId="{6FEA8867-04F0-455A-8434-220EFC1C11C5}">
      <dgm:prSet/>
      <dgm:spPr/>
      <dgm:t>
        <a:bodyPr/>
        <a:lstStyle/>
        <a:p>
          <a:endParaRPr lang="en-AU"/>
        </a:p>
      </dgm:t>
    </dgm:pt>
    <dgm:pt modelId="{4290AA0E-5B3C-4D20-8A0B-A6ADD8460FB7}" type="sibTrans" cxnId="{6FEA8867-04F0-455A-8434-220EFC1C11C5}">
      <dgm:prSet/>
      <dgm:spPr/>
      <dgm:t>
        <a:bodyPr/>
        <a:lstStyle/>
        <a:p>
          <a:endParaRPr lang="en-AU"/>
        </a:p>
      </dgm:t>
    </dgm:pt>
    <dgm:pt modelId="{6BFD9F66-E40D-42B1-9B03-879678F0FB9C}">
      <dgm:prSet phldrT="[Text]"/>
      <dgm:spPr/>
      <dgm:t>
        <a:bodyPr/>
        <a:lstStyle/>
        <a:p>
          <a:r>
            <a:rPr lang="en-AU"/>
            <a:t>Graffiti</a:t>
          </a:r>
        </a:p>
      </dgm:t>
    </dgm:pt>
    <dgm:pt modelId="{F98D74F2-4900-49C6-AB48-883A5BBC8C32}" type="parTrans" cxnId="{E59ED15F-934E-41FC-9876-D2D7A5843BC5}">
      <dgm:prSet/>
      <dgm:spPr/>
      <dgm:t>
        <a:bodyPr/>
        <a:lstStyle/>
        <a:p>
          <a:endParaRPr lang="en-AU"/>
        </a:p>
      </dgm:t>
    </dgm:pt>
    <dgm:pt modelId="{C7CC27B1-01DB-4717-892E-CA76E8C372BF}" type="sibTrans" cxnId="{E59ED15F-934E-41FC-9876-D2D7A5843BC5}">
      <dgm:prSet/>
      <dgm:spPr/>
      <dgm:t>
        <a:bodyPr/>
        <a:lstStyle/>
        <a:p>
          <a:endParaRPr lang="en-AU"/>
        </a:p>
      </dgm:t>
    </dgm:pt>
    <dgm:pt modelId="{57CBBF16-331F-405B-8D36-1C71F71D9778}">
      <dgm:prSet phldrT="[Text]"/>
      <dgm:spPr/>
      <dgm:t>
        <a:bodyPr/>
        <a:lstStyle/>
        <a:p>
          <a:r>
            <a:rPr lang="en-AU"/>
            <a:t>Other Property Damage</a:t>
          </a:r>
        </a:p>
      </dgm:t>
    </dgm:pt>
    <dgm:pt modelId="{925AB21A-8C24-4639-A86B-F29162E237D2}" type="parTrans" cxnId="{B02FEE57-55D4-40B8-A9A8-41A5A41BEACA}">
      <dgm:prSet/>
      <dgm:spPr/>
      <dgm:t>
        <a:bodyPr/>
        <a:lstStyle/>
        <a:p>
          <a:endParaRPr lang="en-AU"/>
        </a:p>
      </dgm:t>
    </dgm:pt>
    <dgm:pt modelId="{32288E66-E7E3-4033-93FB-D0297AB17023}" type="sibTrans" cxnId="{B02FEE57-55D4-40B8-A9A8-41A5A41BEACA}">
      <dgm:prSet/>
      <dgm:spPr/>
      <dgm:t>
        <a:bodyPr/>
        <a:lstStyle/>
        <a:p>
          <a:endParaRPr lang="en-AU"/>
        </a:p>
      </dgm:t>
    </dgm:pt>
    <dgm:pt modelId="{29D4EDF8-CC1C-4425-990E-DA04326E0437}">
      <dgm:prSet phldrT="[Text]"/>
      <dgm:spPr/>
      <dgm:t>
        <a:bodyPr/>
        <a:lstStyle/>
        <a:p>
          <a:r>
            <a:rPr lang="en-AU"/>
            <a:t>Property Damage by fire</a:t>
          </a:r>
        </a:p>
      </dgm:t>
    </dgm:pt>
    <dgm:pt modelId="{33EDC897-62F0-451F-9447-EEE2AD2A9C68}" type="parTrans" cxnId="{C593FE92-BCD5-4043-B4E1-FCCC0D71BF70}">
      <dgm:prSet/>
      <dgm:spPr/>
      <dgm:t>
        <a:bodyPr/>
        <a:lstStyle/>
        <a:p>
          <a:endParaRPr lang="en-AU"/>
        </a:p>
      </dgm:t>
    </dgm:pt>
    <dgm:pt modelId="{5E9E6079-0575-4F79-AD99-14DB63CA1460}" type="sibTrans" cxnId="{C593FE92-BCD5-4043-B4E1-FCCC0D71BF70}">
      <dgm:prSet/>
      <dgm:spPr/>
      <dgm:t>
        <a:bodyPr/>
        <a:lstStyle/>
        <a:p>
          <a:endParaRPr lang="en-AU"/>
        </a:p>
      </dgm:t>
    </dgm:pt>
    <dgm:pt modelId="{980FC318-C598-469E-B4FC-D5C61C2B2CD9}">
      <dgm:prSet phldrT="[Text]"/>
      <dgm:spPr/>
      <dgm:t>
        <a:bodyPr/>
        <a:lstStyle/>
        <a:p>
          <a:r>
            <a:rPr lang="en-AU"/>
            <a:t>Unlawfuly entry with intent</a:t>
          </a:r>
        </a:p>
      </dgm:t>
    </dgm:pt>
    <dgm:pt modelId="{1BD3DDE8-3A68-4724-A312-030B712CB0D2}" type="parTrans" cxnId="{35010F2F-3B74-4BDB-8ADE-B7188B211EA3}">
      <dgm:prSet/>
      <dgm:spPr/>
      <dgm:t>
        <a:bodyPr/>
        <a:lstStyle/>
        <a:p>
          <a:endParaRPr lang="en-AU"/>
        </a:p>
      </dgm:t>
    </dgm:pt>
    <dgm:pt modelId="{ED8B8C04-D480-49F7-BC55-C188A7B39075}" type="sibTrans" cxnId="{35010F2F-3B74-4BDB-8ADE-B7188B211EA3}">
      <dgm:prSet/>
      <dgm:spPr/>
      <dgm:t>
        <a:bodyPr/>
        <a:lstStyle/>
        <a:p>
          <a:endParaRPr lang="en-AU"/>
        </a:p>
      </dgm:t>
    </dgm:pt>
    <dgm:pt modelId="{B14FCBB2-74D3-460B-8459-895D28485747}">
      <dgm:prSet phldrT="[Text]"/>
      <dgm:spPr/>
      <dgm:t>
        <a:bodyPr/>
        <a:lstStyle/>
        <a:p>
          <a:r>
            <a:rPr lang="en-AU"/>
            <a:t>SCT Residence</a:t>
          </a:r>
        </a:p>
      </dgm:t>
    </dgm:pt>
    <dgm:pt modelId="{3259D266-AE56-4163-BE8D-6BE6A759D279}" type="parTrans" cxnId="{3DE2AFD8-9C39-4AF0-B60E-5DC7D830D153}">
      <dgm:prSet/>
      <dgm:spPr/>
      <dgm:t>
        <a:bodyPr/>
        <a:lstStyle/>
        <a:p>
          <a:endParaRPr lang="en-AU"/>
        </a:p>
      </dgm:t>
    </dgm:pt>
    <dgm:pt modelId="{F4B22A19-FF71-4D12-9DFC-ABFE7B21F7F7}" type="sibTrans" cxnId="{3DE2AFD8-9C39-4AF0-B60E-5DC7D830D153}">
      <dgm:prSet/>
      <dgm:spPr/>
      <dgm:t>
        <a:bodyPr/>
        <a:lstStyle/>
        <a:p>
          <a:endParaRPr lang="en-AU"/>
        </a:p>
      </dgm:t>
    </dgm:pt>
    <dgm:pt modelId="{C16FAEED-BA2A-4745-9A40-D927D85ED050}">
      <dgm:prSet phldrT="[Text]"/>
      <dgm:spPr/>
      <dgm:t>
        <a:bodyPr/>
        <a:lstStyle/>
        <a:p>
          <a:r>
            <a:rPr lang="en-AU"/>
            <a:t>SCT Non-Residence</a:t>
          </a:r>
        </a:p>
      </dgm:t>
    </dgm:pt>
    <dgm:pt modelId="{8B93F111-D4C5-4BD2-A499-C7BCFE509B65}" type="parTrans" cxnId="{6256D260-4D12-4433-94CD-38CCBBC98859}">
      <dgm:prSet/>
      <dgm:spPr/>
      <dgm:t>
        <a:bodyPr/>
        <a:lstStyle/>
        <a:p>
          <a:endParaRPr lang="en-AU"/>
        </a:p>
      </dgm:t>
    </dgm:pt>
    <dgm:pt modelId="{CC1231CC-CE60-4168-AF06-247504237299}" type="sibTrans" cxnId="{6256D260-4D12-4433-94CD-38CCBBC98859}">
      <dgm:prSet/>
      <dgm:spPr/>
      <dgm:t>
        <a:bodyPr/>
        <a:lstStyle/>
        <a:p>
          <a:endParaRPr lang="en-AU"/>
        </a:p>
      </dgm:t>
    </dgm:pt>
    <dgm:pt modelId="{EE871137-8D26-4449-9E9B-FFA5C8CB2A1D}">
      <dgm:prSet phldrT="[Text]"/>
      <dgm:spPr/>
      <dgm:t>
        <a:bodyPr/>
        <a:lstStyle/>
        <a:p>
          <a:r>
            <a:rPr lang="en-AU"/>
            <a:t>Theft from MV</a:t>
          </a:r>
        </a:p>
      </dgm:t>
    </dgm:pt>
    <dgm:pt modelId="{9324CE48-18CC-4996-824C-ADC41C4A7C64}" type="parTrans" cxnId="{B3820043-4264-4AE2-BFA3-FF2E85D9CF4A}">
      <dgm:prSet/>
      <dgm:spPr/>
      <dgm:t>
        <a:bodyPr/>
        <a:lstStyle/>
        <a:p>
          <a:endParaRPr lang="en-AU"/>
        </a:p>
      </dgm:t>
    </dgm:pt>
    <dgm:pt modelId="{24D7CFA5-ED7D-44E3-A586-C8DBD8A76807}" type="sibTrans" cxnId="{B3820043-4264-4AE2-BFA3-FF2E85D9CF4A}">
      <dgm:prSet/>
      <dgm:spPr/>
      <dgm:t>
        <a:bodyPr/>
        <a:lstStyle/>
        <a:p>
          <a:endParaRPr lang="en-AU"/>
        </a:p>
      </dgm:t>
    </dgm:pt>
    <dgm:pt modelId="{6B72B936-5D78-4A7D-B68F-6D1D29A27DE0}">
      <dgm:prSet phldrT="[Text]"/>
      <dgm:spPr/>
      <dgm:t>
        <a:bodyPr/>
        <a:lstStyle/>
        <a:p>
          <a:r>
            <a:rPr lang="en-AU"/>
            <a:t>Theft from Shop</a:t>
          </a:r>
        </a:p>
      </dgm:t>
    </dgm:pt>
    <dgm:pt modelId="{02FD7350-BF3E-4DE5-8323-7629B75B7B89}" type="parTrans" cxnId="{7D9B4CD2-346F-4345-9C17-3D6A36E27C69}">
      <dgm:prSet/>
      <dgm:spPr/>
      <dgm:t>
        <a:bodyPr/>
        <a:lstStyle/>
        <a:p>
          <a:endParaRPr lang="en-AU"/>
        </a:p>
      </dgm:t>
    </dgm:pt>
    <dgm:pt modelId="{D41D25FA-731D-4090-BBE5-7631EBBB8983}" type="sibTrans" cxnId="{7D9B4CD2-346F-4345-9C17-3D6A36E27C69}">
      <dgm:prSet/>
      <dgm:spPr/>
      <dgm:t>
        <a:bodyPr/>
        <a:lstStyle/>
        <a:p>
          <a:endParaRPr lang="en-AU"/>
        </a:p>
      </dgm:t>
    </dgm:pt>
    <dgm:pt modelId="{2BB16E54-A8B8-4E2B-8663-38E1835EE012}">
      <dgm:prSet phldrT="[Text]"/>
      <dgm:spPr/>
      <dgm:t>
        <a:bodyPr/>
        <a:lstStyle/>
        <a:p>
          <a:r>
            <a:rPr lang="en-AU"/>
            <a:t>Theft/Illegal use of MV</a:t>
          </a:r>
        </a:p>
      </dgm:t>
    </dgm:pt>
    <dgm:pt modelId="{B8EF2C7C-7B27-42FF-B3A2-64FECADCE1E1}" type="parTrans" cxnId="{D18B15AD-A3C9-4ADB-B42A-9ADF6FD5D11B}">
      <dgm:prSet/>
      <dgm:spPr/>
      <dgm:t>
        <a:bodyPr/>
        <a:lstStyle/>
        <a:p>
          <a:endParaRPr lang="en-AU"/>
        </a:p>
      </dgm:t>
    </dgm:pt>
    <dgm:pt modelId="{6FD77E02-C50F-485E-AD07-184486B5DAC6}" type="sibTrans" cxnId="{D18B15AD-A3C9-4ADB-B42A-9ADF6FD5D11B}">
      <dgm:prSet/>
      <dgm:spPr/>
      <dgm:t>
        <a:bodyPr/>
        <a:lstStyle/>
        <a:p>
          <a:endParaRPr lang="en-AU"/>
        </a:p>
      </dgm:t>
    </dgm:pt>
    <dgm:pt modelId="{FC5E5BD9-FDAE-462F-94F9-7DF48AD4855E}">
      <dgm:prSet phldrT="[Text]"/>
      <dgm:spPr/>
      <dgm:t>
        <a:bodyPr/>
        <a:lstStyle/>
        <a:p>
          <a:r>
            <a:rPr lang="en-AU"/>
            <a:t>Other theft</a:t>
          </a:r>
        </a:p>
      </dgm:t>
    </dgm:pt>
    <dgm:pt modelId="{3D4E25E2-03CC-4C6E-BD34-005F60159832}" type="parTrans" cxnId="{2C5F1D62-4D06-4B2E-9480-104F37049E03}">
      <dgm:prSet/>
      <dgm:spPr/>
      <dgm:t>
        <a:bodyPr/>
        <a:lstStyle/>
        <a:p>
          <a:endParaRPr lang="en-AU"/>
        </a:p>
      </dgm:t>
    </dgm:pt>
    <dgm:pt modelId="{8DC62D14-D6C6-4A4B-BB32-ACF75053E4F4}" type="sibTrans" cxnId="{2C5F1D62-4D06-4B2E-9480-104F37049E03}">
      <dgm:prSet/>
      <dgm:spPr/>
      <dgm:t>
        <a:bodyPr/>
        <a:lstStyle/>
        <a:p>
          <a:endParaRPr lang="en-AU"/>
        </a:p>
      </dgm:t>
    </dgm:pt>
    <dgm:pt modelId="{F9594D0F-F836-4C38-B6F4-23BF2E11734E}">
      <dgm:prSet phldrT="[Text]"/>
      <dgm:spPr/>
      <dgm:t>
        <a:bodyPr/>
        <a:lstStyle/>
        <a:p>
          <a:r>
            <a:rPr lang="en-AU"/>
            <a:t>Receive or Handle proceeds of crime</a:t>
          </a:r>
        </a:p>
      </dgm:t>
    </dgm:pt>
    <dgm:pt modelId="{ECB51B5E-A25C-4EDC-AF65-5116C6E1CBA6}" type="parTrans" cxnId="{C0F3F2B5-3D01-4618-8FBF-94B2C63A04E6}">
      <dgm:prSet/>
      <dgm:spPr/>
      <dgm:t>
        <a:bodyPr/>
        <a:lstStyle/>
        <a:p>
          <a:endParaRPr lang="en-AU"/>
        </a:p>
      </dgm:t>
    </dgm:pt>
    <dgm:pt modelId="{890B5233-E07A-4513-8FA1-86018B928433}" type="sibTrans" cxnId="{C0F3F2B5-3D01-4618-8FBF-94B2C63A04E6}">
      <dgm:prSet/>
      <dgm:spPr/>
      <dgm:t>
        <a:bodyPr/>
        <a:lstStyle/>
        <a:p>
          <a:endParaRPr lang="en-AU"/>
        </a:p>
      </dgm:t>
    </dgm:pt>
    <dgm:pt modelId="{16380061-4A42-4CB9-B777-DCD07FC16758}" type="pres">
      <dgm:prSet presAssocID="{47A5AE41-589A-4F00-881A-BB8F2DDE866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28C45BD-9DE2-4557-8918-0B67F307416F}" type="pres">
      <dgm:prSet presAssocID="{F08659FE-AF01-4378-8EDC-7BFB50613690}" presName="root1" presStyleCnt="0"/>
      <dgm:spPr/>
    </dgm:pt>
    <dgm:pt modelId="{FFEE8B4F-1E8D-4659-AAEE-A4A077C54325}" type="pres">
      <dgm:prSet presAssocID="{F08659FE-AF01-4378-8EDC-7BFB50613690}" presName="LevelOneTextNode" presStyleLbl="node0" presStyleIdx="0" presStyleCnt="1">
        <dgm:presLayoutVars>
          <dgm:chPref val="3"/>
        </dgm:presLayoutVars>
      </dgm:prSet>
      <dgm:spPr/>
    </dgm:pt>
    <dgm:pt modelId="{E37C625F-BFA5-4EC7-8BA7-E8A3E8DDD119}" type="pres">
      <dgm:prSet presAssocID="{F08659FE-AF01-4378-8EDC-7BFB50613690}" presName="level2hierChild" presStyleCnt="0"/>
      <dgm:spPr/>
    </dgm:pt>
    <dgm:pt modelId="{1D95C9B5-1850-416F-ACE9-D96A1EFFB5CF}" type="pres">
      <dgm:prSet presAssocID="{3063380A-2ADA-4CA6-9EC4-D9ABC4F04E38}" presName="conn2-1" presStyleLbl="parChTrans1D2" presStyleIdx="0" presStyleCnt="2"/>
      <dgm:spPr/>
    </dgm:pt>
    <dgm:pt modelId="{54039AC4-ADDD-497D-ADF0-ED6C625B1E8F}" type="pres">
      <dgm:prSet presAssocID="{3063380A-2ADA-4CA6-9EC4-D9ABC4F04E38}" presName="connTx" presStyleLbl="parChTrans1D2" presStyleIdx="0" presStyleCnt="2"/>
      <dgm:spPr/>
    </dgm:pt>
    <dgm:pt modelId="{1CDC27FF-49AB-4DA8-90E3-7C8EF3D1E14F}" type="pres">
      <dgm:prSet presAssocID="{E46FE2C9-491B-4095-B772-AE709D7A2A5E}" presName="root2" presStyleCnt="0"/>
      <dgm:spPr/>
    </dgm:pt>
    <dgm:pt modelId="{A534571A-6C5D-4A77-A203-E9DC22D4924A}" type="pres">
      <dgm:prSet presAssocID="{E46FE2C9-491B-4095-B772-AE709D7A2A5E}" presName="LevelTwoTextNode" presStyleLbl="node2" presStyleIdx="0" presStyleCnt="2">
        <dgm:presLayoutVars>
          <dgm:chPref val="3"/>
        </dgm:presLayoutVars>
      </dgm:prSet>
      <dgm:spPr/>
    </dgm:pt>
    <dgm:pt modelId="{8CEC5A93-AB93-4EC1-9827-A6B9A90804B7}" type="pres">
      <dgm:prSet presAssocID="{E46FE2C9-491B-4095-B772-AE709D7A2A5E}" presName="level3hierChild" presStyleCnt="0"/>
      <dgm:spPr/>
    </dgm:pt>
    <dgm:pt modelId="{D342DAB4-F3EF-431A-BB11-B582D2DC2157}" type="pres">
      <dgm:prSet presAssocID="{6326855A-534B-442E-8EF6-D14BE2A448EB}" presName="conn2-1" presStyleLbl="parChTrans1D3" presStyleIdx="0" presStyleCnt="4"/>
      <dgm:spPr/>
    </dgm:pt>
    <dgm:pt modelId="{CEFB2F9E-ED40-4B0F-AA71-4ECB27D666B4}" type="pres">
      <dgm:prSet presAssocID="{6326855A-534B-442E-8EF6-D14BE2A448EB}" presName="connTx" presStyleLbl="parChTrans1D3" presStyleIdx="0" presStyleCnt="4"/>
      <dgm:spPr/>
    </dgm:pt>
    <dgm:pt modelId="{B95DA75E-BF41-438C-ADBB-EA7286778C32}" type="pres">
      <dgm:prSet presAssocID="{9C583B0C-0856-43F5-8A5A-61FD4E2AA958}" presName="root2" presStyleCnt="0"/>
      <dgm:spPr/>
    </dgm:pt>
    <dgm:pt modelId="{7606CCEB-F217-4AEA-B9E1-88CA547FEFC9}" type="pres">
      <dgm:prSet presAssocID="{9C583B0C-0856-43F5-8A5A-61FD4E2AA958}" presName="LevelTwoTextNode" presStyleLbl="node3" presStyleIdx="0" presStyleCnt="4">
        <dgm:presLayoutVars>
          <dgm:chPref val="3"/>
        </dgm:presLayoutVars>
      </dgm:prSet>
      <dgm:spPr/>
    </dgm:pt>
    <dgm:pt modelId="{0675561C-1B34-44B0-84F8-D7A05CDA632B}" type="pres">
      <dgm:prSet presAssocID="{9C583B0C-0856-43F5-8A5A-61FD4E2AA958}" presName="level3hierChild" presStyleCnt="0"/>
      <dgm:spPr/>
    </dgm:pt>
    <dgm:pt modelId="{3A0825D9-939D-48DA-A2C6-A02DFAB0CEC2}" type="pres">
      <dgm:prSet presAssocID="{6BEB42BC-8B6A-448E-BED9-4C534E1A68B3}" presName="conn2-1" presStyleLbl="parChTrans1D4" presStyleIdx="0" presStyleCnt="13"/>
      <dgm:spPr/>
    </dgm:pt>
    <dgm:pt modelId="{8AD99017-833A-403A-950D-BC6788EED05D}" type="pres">
      <dgm:prSet presAssocID="{6BEB42BC-8B6A-448E-BED9-4C534E1A68B3}" presName="connTx" presStyleLbl="parChTrans1D4" presStyleIdx="0" presStyleCnt="13"/>
      <dgm:spPr/>
    </dgm:pt>
    <dgm:pt modelId="{8AE10096-B848-4B68-825F-3F2488307A69}" type="pres">
      <dgm:prSet presAssocID="{CAA6B2D3-467D-436C-A5E3-EF22F6396B6C}" presName="root2" presStyleCnt="0"/>
      <dgm:spPr/>
    </dgm:pt>
    <dgm:pt modelId="{8905879B-AF16-4C5A-BB30-0DB2C8D1F5DA}" type="pres">
      <dgm:prSet presAssocID="{CAA6B2D3-467D-436C-A5E3-EF22F6396B6C}" presName="LevelTwoTextNode" presStyleLbl="node4" presStyleIdx="0" presStyleCnt="13">
        <dgm:presLayoutVars>
          <dgm:chPref val="3"/>
        </dgm:presLayoutVars>
      </dgm:prSet>
      <dgm:spPr/>
    </dgm:pt>
    <dgm:pt modelId="{B5347C8D-5F26-4E60-9BFC-E23E43D3C146}" type="pres">
      <dgm:prSet presAssocID="{CAA6B2D3-467D-436C-A5E3-EF22F6396B6C}" presName="level3hierChild" presStyleCnt="0"/>
      <dgm:spPr/>
    </dgm:pt>
    <dgm:pt modelId="{2AD24A0E-8542-4D9B-BAC7-CCBAF0967F5F}" type="pres">
      <dgm:prSet presAssocID="{B478D90D-6E2B-4FAF-9616-680734F008E6}" presName="conn2-1" presStyleLbl="parChTrans1D4" presStyleIdx="1" presStyleCnt="13"/>
      <dgm:spPr/>
    </dgm:pt>
    <dgm:pt modelId="{2FF1A014-BF88-4EE0-81DA-AEF743563876}" type="pres">
      <dgm:prSet presAssocID="{B478D90D-6E2B-4FAF-9616-680734F008E6}" presName="connTx" presStyleLbl="parChTrans1D4" presStyleIdx="1" presStyleCnt="13"/>
      <dgm:spPr/>
    </dgm:pt>
    <dgm:pt modelId="{C1465403-52CC-40FE-B996-24E8083F99D6}" type="pres">
      <dgm:prSet presAssocID="{B045EF6B-AD10-40FA-B3FB-CF7054BE8C8C}" presName="root2" presStyleCnt="0"/>
      <dgm:spPr/>
    </dgm:pt>
    <dgm:pt modelId="{C81963D1-F0D9-48C2-A6D3-0EF914E24E13}" type="pres">
      <dgm:prSet presAssocID="{B045EF6B-AD10-40FA-B3FB-CF7054BE8C8C}" presName="LevelTwoTextNode" presStyleLbl="node4" presStyleIdx="1" presStyleCnt="13">
        <dgm:presLayoutVars>
          <dgm:chPref val="3"/>
        </dgm:presLayoutVars>
      </dgm:prSet>
      <dgm:spPr/>
    </dgm:pt>
    <dgm:pt modelId="{1A87DF6D-0A4C-4C4D-8116-8E3C044A909A}" type="pres">
      <dgm:prSet presAssocID="{B045EF6B-AD10-40FA-B3FB-CF7054BE8C8C}" presName="level3hierChild" presStyleCnt="0"/>
      <dgm:spPr/>
    </dgm:pt>
    <dgm:pt modelId="{1B57F6F2-F0AA-4149-B3C0-C05487703FBB}" type="pres">
      <dgm:prSet presAssocID="{BDD31EE7-7EE2-42B1-8DF0-AE4724F9DB56}" presName="conn2-1" presStyleLbl="parChTrans1D3" presStyleIdx="1" presStyleCnt="4"/>
      <dgm:spPr/>
    </dgm:pt>
    <dgm:pt modelId="{B419CD4E-50E1-4D27-9AC0-31E7574BE33E}" type="pres">
      <dgm:prSet presAssocID="{BDD31EE7-7EE2-42B1-8DF0-AE4724F9DB56}" presName="connTx" presStyleLbl="parChTrans1D3" presStyleIdx="1" presStyleCnt="4"/>
      <dgm:spPr/>
    </dgm:pt>
    <dgm:pt modelId="{35E86871-41CC-45C8-B47D-C474773769A2}" type="pres">
      <dgm:prSet presAssocID="{351D98B6-ADB8-4FA5-8B42-1C5048D93D2B}" presName="root2" presStyleCnt="0"/>
      <dgm:spPr/>
    </dgm:pt>
    <dgm:pt modelId="{336974AB-FD08-4075-832B-481138E3E927}" type="pres">
      <dgm:prSet presAssocID="{351D98B6-ADB8-4FA5-8B42-1C5048D93D2B}" presName="LevelTwoTextNode" presStyleLbl="node3" presStyleIdx="1" presStyleCnt="4">
        <dgm:presLayoutVars>
          <dgm:chPref val="3"/>
        </dgm:presLayoutVars>
      </dgm:prSet>
      <dgm:spPr/>
    </dgm:pt>
    <dgm:pt modelId="{5BE3228A-8904-445A-84B7-8A5AB2D2F454}" type="pres">
      <dgm:prSet presAssocID="{351D98B6-ADB8-4FA5-8B42-1C5048D93D2B}" presName="level3hierChild" presStyleCnt="0"/>
      <dgm:spPr/>
    </dgm:pt>
    <dgm:pt modelId="{B1D0712D-464E-4248-9DD0-729D4676B6C3}" type="pres">
      <dgm:prSet presAssocID="{F98D74F2-4900-49C6-AB48-883A5BBC8C32}" presName="conn2-1" presStyleLbl="parChTrans1D4" presStyleIdx="2" presStyleCnt="13"/>
      <dgm:spPr/>
    </dgm:pt>
    <dgm:pt modelId="{1F4708A0-E9BF-4C8B-A3EF-5ABFE57A14E1}" type="pres">
      <dgm:prSet presAssocID="{F98D74F2-4900-49C6-AB48-883A5BBC8C32}" presName="connTx" presStyleLbl="parChTrans1D4" presStyleIdx="2" presStyleCnt="13"/>
      <dgm:spPr/>
    </dgm:pt>
    <dgm:pt modelId="{DE8B697B-7F85-4051-A78E-31E087C07713}" type="pres">
      <dgm:prSet presAssocID="{6BFD9F66-E40D-42B1-9B03-879678F0FB9C}" presName="root2" presStyleCnt="0"/>
      <dgm:spPr/>
    </dgm:pt>
    <dgm:pt modelId="{F8B5AF5D-B8B5-4104-84FD-2F048E54063F}" type="pres">
      <dgm:prSet presAssocID="{6BFD9F66-E40D-42B1-9B03-879678F0FB9C}" presName="LevelTwoTextNode" presStyleLbl="node4" presStyleIdx="2" presStyleCnt="13">
        <dgm:presLayoutVars>
          <dgm:chPref val="3"/>
        </dgm:presLayoutVars>
      </dgm:prSet>
      <dgm:spPr/>
    </dgm:pt>
    <dgm:pt modelId="{D5EC6DAE-A274-4BB0-8FC9-7B93B8CC3F09}" type="pres">
      <dgm:prSet presAssocID="{6BFD9F66-E40D-42B1-9B03-879678F0FB9C}" presName="level3hierChild" presStyleCnt="0"/>
      <dgm:spPr/>
    </dgm:pt>
    <dgm:pt modelId="{70B44AF9-D9E6-468E-AB7A-B3343610CB94}" type="pres">
      <dgm:prSet presAssocID="{925AB21A-8C24-4639-A86B-F29162E237D2}" presName="conn2-1" presStyleLbl="parChTrans1D4" presStyleIdx="3" presStyleCnt="13"/>
      <dgm:spPr/>
    </dgm:pt>
    <dgm:pt modelId="{BECA6280-B37C-4123-A50F-5716C2A1E6FC}" type="pres">
      <dgm:prSet presAssocID="{925AB21A-8C24-4639-A86B-F29162E237D2}" presName="connTx" presStyleLbl="parChTrans1D4" presStyleIdx="3" presStyleCnt="13"/>
      <dgm:spPr/>
    </dgm:pt>
    <dgm:pt modelId="{50E2B092-6588-44C2-9C34-3E9C19D152B1}" type="pres">
      <dgm:prSet presAssocID="{57CBBF16-331F-405B-8D36-1C71F71D9778}" presName="root2" presStyleCnt="0"/>
      <dgm:spPr/>
    </dgm:pt>
    <dgm:pt modelId="{6AB80385-1250-4DE0-8244-57A12A2D3BD3}" type="pres">
      <dgm:prSet presAssocID="{57CBBF16-331F-405B-8D36-1C71F71D9778}" presName="LevelTwoTextNode" presStyleLbl="node4" presStyleIdx="3" presStyleCnt="13">
        <dgm:presLayoutVars>
          <dgm:chPref val="3"/>
        </dgm:presLayoutVars>
      </dgm:prSet>
      <dgm:spPr/>
    </dgm:pt>
    <dgm:pt modelId="{C9DD8BAC-424F-4936-8611-7BF20B36A448}" type="pres">
      <dgm:prSet presAssocID="{57CBBF16-331F-405B-8D36-1C71F71D9778}" presName="level3hierChild" presStyleCnt="0"/>
      <dgm:spPr/>
    </dgm:pt>
    <dgm:pt modelId="{AD03AAE6-5FEE-458B-A4BC-9033580DA804}" type="pres">
      <dgm:prSet presAssocID="{33EDC897-62F0-451F-9447-EEE2AD2A9C68}" presName="conn2-1" presStyleLbl="parChTrans1D4" presStyleIdx="4" presStyleCnt="13"/>
      <dgm:spPr/>
    </dgm:pt>
    <dgm:pt modelId="{10EC9C54-8BA3-4431-B81D-F536907ADBD2}" type="pres">
      <dgm:prSet presAssocID="{33EDC897-62F0-451F-9447-EEE2AD2A9C68}" presName="connTx" presStyleLbl="parChTrans1D4" presStyleIdx="4" presStyleCnt="13"/>
      <dgm:spPr/>
    </dgm:pt>
    <dgm:pt modelId="{3F962262-649C-4B59-B103-25C76684C502}" type="pres">
      <dgm:prSet presAssocID="{29D4EDF8-CC1C-4425-990E-DA04326E0437}" presName="root2" presStyleCnt="0"/>
      <dgm:spPr/>
    </dgm:pt>
    <dgm:pt modelId="{71DD6B67-16B7-4FD4-AED2-4ED06E0A7272}" type="pres">
      <dgm:prSet presAssocID="{29D4EDF8-CC1C-4425-990E-DA04326E0437}" presName="LevelTwoTextNode" presStyleLbl="node4" presStyleIdx="4" presStyleCnt="13">
        <dgm:presLayoutVars>
          <dgm:chPref val="3"/>
        </dgm:presLayoutVars>
      </dgm:prSet>
      <dgm:spPr/>
    </dgm:pt>
    <dgm:pt modelId="{39EFC2D8-A2AD-4431-A66C-6DBAD489793C}" type="pres">
      <dgm:prSet presAssocID="{29D4EDF8-CC1C-4425-990E-DA04326E0437}" presName="level3hierChild" presStyleCnt="0"/>
      <dgm:spPr/>
    </dgm:pt>
    <dgm:pt modelId="{C563E28E-4D45-4343-BA01-02EFF023FA7B}" type="pres">
      <dgm:prSet presAssocID="{E9932334-F476-4C08-B164-4BFC01AB322D}" presName="conn2-1" presStyleLbl="parChTrans1D3" presStyleIdx="2" presStyleCnt="4"/>
      <dgm:spPr/>
    </dgm:pt>
    <dgm:pt modelId="{681E824D-1154-4BFE-B10C-97FA788E3748}" type="pres">
      <dgm:prSet presAssocID="{E9932334-F476-4C08-B164-4BFC01AB322D}" presName="connTx" presStyleLbl="parChTrans1D3" presStyleIdx="2" presStyleCnt="4"/>
      <dgm:spPr/>
    </dgm:pt>
    <dgm:pt modelId="{81C6DCCB-DBE7-4078-814E-E485B86D5C82}" type="pres">
      <dgm:prSet presAssocID="{9EF8951B-E44B-4DAA-A322-E8A68C8EED03}" presName="root2" presStyleCnt="0"/>
      <dgm:spPr/>
    </dgm:pt>
    <dgm:pt modelId="{29A1F884-0EA3-45A7-B2C2-5158879C67F2}" type="pres">
      <dgm:prSet presAssocID="{9EF8951B-E44B-4DAA-A322-E8A68C8EED03}" presName="LevelTwoTextNode" presStyleLbl="node3" presStyleIdx="2" presStyleCnt="4">
        <dgm:presLayoutVars>
          <dgm:chPref val="3"/>
        </dgm:presLayoutVars>
      </dgm:prSet>
      <dgm:spPr/>
    </dgm:pt>
    <dgm:pt modelId="{31BCD1EA-D5CE-4B89-8E9D-AED405339846}" type="pres">
      <dgm:prSet presAssocID="{9EF8951B-E44B-4DAA-A322-E8A68C8EED03}" presName="level3hierChild" presStyleCnt="0"/>
      <dgm:spPr/>
    </dgm:pt>
    <dgm:pt modelId="{329555F4-5618-4F80-B0E6-7F02B29F2DC0}" type="pres">
      <dgm:prSet presAssocID="{1BD3DDE8-3A68-4724-A312-030B712CB0D2}" presName="conn2-1" presStyleLbl="parChTrans1D4" presStyleIdx="5" presStyleCnt="13"/>
      <dgm:spPr/>
    </dgm:pt>
    <dgm:pt modelId="{4D89D0F5-9B09-4653-98DA-3A42329ED59C}" type="pres">
      <dgm:prSet presAssocID="{1BD3DDE8-3A68-4724-A312-030B712CB0D2}" presName="connTx" presStyleLbl="parChTrans1D4" presStyleIdx="5" presStyleCnt="13"/>
      <dgm:spPr/>
    </dgm:pt>
    <dgm:pt modelId="{8B3F856B-26AB-4386-848E-E8E325DF2FE9}" type="pres">
      <dgm:prSet presAssocID="{980FC318-C598-469E-B4FC-D5C61C2B2CD9}" presName="root2" presStyleCnt="0"/>
      <dgm:spPr/>
    </dgm:pt>
    <dgm:pt modelId="{9965BE69-0E6C-4B95-8326-02EAEAB33F76}" type="pres">
      <dgm:prSet presAssocID="{980FC318-C598-469E-B4FC-D5C61C2B2CD9}" presName="LevelTwoTextNode" presStyleLbl="node4" presStyleIdx="5" presStyleCnt="13">
        <dgm:presLayoutVars>
          <dgm:chPref val="3"/>
        </dgm:presLayoutVars>
      </dgm:prSet>
      <dgm:spPr/>
    </dgm:pt>
    <dgm:pt modelId="{989604B1-23FC-4171-90EF-62355B38250F}" type="pres">
      <dgm:prSet presAssocID="{980FC318-C598-469E-B4FC-D5C61C2B2CD9}" presName="level3hierChild" presStyleCnt="0"/>
      <dgm:spPr/>
    </dgm:pt>
    <dgm:pt modelId="{E9994896-2F8E-451C-8C4F-68091FA017B6}" type="pres">
      <dgm:prSet presAssocID="{3259D266-AE56-4163-BE8D-6BE6A759D279}" presName="conn2-1" presStyleLbl="parChTrans1D4" presStyleIdx="6" presStyleCnt="13"/>
      <dgm:spPr/>
    </dgm:pt>
    <dgm:pt modelId="{7C62A98A-8D21-48C6-9232-800861BA70B1}" type="pres">
      <dgm:prSet presAssocID="{3259D266-AE56-4163-BE8D-6BE6A759D279}" presName="connTx" presStyleLbl="parChTrans1D4" presStyleIdx="6" presStyleCnt="13"/>
      <dgm:spPr/>
    </dgm:pt>
    <dgm:pt modelId="{4E68AC0E-6CA9-4BF2-B237-1B6D0A7F9D18}" type="pres">
      <dgm:prSet presAssocID="{B14FCBB2-74D3-460B-8459-895D28485747}" presName="root2" presStyleCnt="0"/>
      <dgm:spPr/>
    </dgm:pt>
    <dgm:pt modelId="{24177600-6908-4D35-91E1-0D3D5882AC73}" type="pres">
      <dgm:prSet presAssocID="{B14FCBB2-74D3-460B-8459-895D28485747}" presName="LevelTwoTextNode" presStyleLbl="node4" presStyleIdx="6" presStyleCnt="13">
        <dgm:presLayoutVars>
          <dgm:chPref val="3"/>
        </dgm:presLayoutVars>
      </dgm:prSet>
      <dgm:spPr/>
    </dgm:pt>
    <dgm:pt modelId="{B1707CA7-D3E8-44AB-A948-C0AC44353F91}" type="pres">
      <dgm:prSet presAssocID="{B14FCBB2-74D3-460B-8459-895D28485747}" presName="level3hierChild" presStyleCnt="0"/>
      <dgm:spPr/>
    </dgm:pt>
    <dgm:pt modelId="{CF9E4F13-43C7-4D94-ADCC-DE46B84D8AC5}" type="pres">
      <dgm:prSet presAssocID="{8B93F111-D4C5-4BD2-A499-C7BCFE509B65}" presName="conn2-1" presStyleLbl="parChTrans1D4" presStyleIdx="7" presStyleCnt="13"/>
      <dgm:spPr/>
    </dgm:pt>
    <dgm:pt modelId="{05EBB487-C1AF-4318-996D-022DA5EF2939}" type="pres">
      <dgm:prSet presAssocID="{8B93F111-D4C5-4BD2-A499-C7BCFE509B65}" presName="connTx" presStyleLbl="parChTrans1D4" presStyleIdx="7" presStyleCnt="13"/>
      <dgm:spPr/>
    </dgm:pt>
    <dgm:pt modelId="{5472C80C-41B0-4CD3-A4E7-94114CB95EFA}" type="pres">
      <dgm:prSet presAssocID="{C16FAEED-BA2A-4745-9A40-D927D85ED050}" presName="root2" presStyleCnt="0"/>
      <dgm:spPr/>
    </dgm:pt>
    <dgm:pt modelId="{9F7D9E0E-98BE-4378-82BB-F90B3CB30484}" type="pres">
      <dgm:prSet presAssocID="{C16FAEED-BA2A-4745-9A40-D927D85ED050}" presName="LevelTwoTextNode" presStyleLbl="node4" presStyleIdx="7" presStyleCnt="13">
        <dgm:presLayoutVars>
          <dgm:chPref val="3"/>
        </dgm:presLayoutVars>
      </dgm:prSet>
      <dgm:spPr/>
    </dgm:pt>
    <dgm:pt modelId="{37CA1C54-0AD9-454B-9593-099D88910773}" type="pres">
      <dgm:prSet presAssocID="{C16FAEED-BA2A-4745-9A40-D927D85ED050}" presName="level3hierChild" presStyleCnt="0"/>
      <dgm:spPr/>
    </dgm:pt>
    <dgm:pt modelId="{7578080A-13E6-4992-85BD-E09721EABB13}" type="pres">
      <dgm:prSet presAssocID="{84DF0AEE-62FC-41F0-896B-4E378C63B9B1}" presName="conn2-1" presStyleLbl="parChTrans1D3" presStyleIdx="3" presStyleCnt="4"/>
      <dgm:spPr/>
    </dgm:pt>
    <dgm:pt modelId="{576699A7-3982-4746-A084-D89150B5D5C6}" type="pres">
      <dgm:prSet presAssocID="{84DF0AEE-62FC-41F0-896B-4E378C63B9B1}" presName="connTx" presStyleLbl="parChTrans1D3" presStyleIdx="3" presStyleCnt="4"/>
      <dgm:spPr/>
    </dgm:pt>
    <dgm:pt modelId="{C7CFC9A5-F671-4246-93CD-B55CED418EDB}" type="pres">
      <dgm:prSet presAssocID="{D4C6C503-7805-487F-9566-51C7A22BA5EA}" presName="root2" presStyleCnt="0"/>
      <dgm:spPr/>
    </dgm:pt>
    <dgm:pt modelId="{74491FC0-50CB-4CC0-A255-F2491151F8E6}" type="pres">
      <dgm:prSet presAssocID="{D4C6C503-7805-487F-9566-51C7A22BA5EA}" presName="LevelTwoTextNode" presStyleLbl="node3" presStyleIdx="3" presStyleCnt="4">
        <dgm:presLayoutVars>
          <dgm:chPref val="3"/>
        </dgm:presLayoutVars>
      </dgm:prSet>
      <dgm:spPr/>
    </dgm:pt>
    <dgm:pt modelId="{9328143C-7D9D-4C11-B6D7-EAA1514271AC}" type="pres">
      <dgm:prSet presAssocID="{D4C6C503-7805-487F-9566-51C7A22BA5EA}" presName="level3hierChild" presStyleCnt="0"/>
      <dgm:spPr/>
    </dgm:pt>
    <dgm:pt modelId="{18C42B5B-6DEF-4DF6-B7D4-A7A6575E70A7}" type="pres">
      <dgm:prSet presAssocID="{9324CE48-18CC-4996-824C-ADC41C4A7C64}" presName="conn2-1" presStyleLbl="parChTrans1D4" presStyleIdx="8" presStyleCnt="13"/>
      <dgm:spPr/>
    </dgm:pt>
    <dgm:pt modelId="{22FC5D2E-83BC-4AD2-B179-1163647C2A37}" type="pres">
      <dgm:prSet presAssocID="{9324CE48-18CC-4996-824C-ADC41C4A7C64}" presName="connTx" presStyleLbl="parChTrans1D4" presStyleIdx="8" presStyleCnt="13"/>
      <dgm:spPr/>
    </dgm:pt>
    <dgm:pt modelId="{A35A3E5E-D5FA-44E8-A754-A1729ED71BA0}" type="pres">
      <dgm:prSet presAssocID="{EE871137-8D26-4449-9E9B-FFA5C8CB2A1D}" presName="root2" presStyleCnt="0"/>
      <dgm:spPr/>
    </dgm:pt>
    <dgm:pt modelId="{545B827A-DEF9-41BD-87D7-F059D08FE5BF}" type="pres">
      <dgm:prSet presAssocID="{EE871137-8D26-4449-9E9B-FFA5C8CB2A1D}" presName="LevelTwoTextNode" presStyleLbl="node4" presStyleIdx="8" presStyleCnt="13">
        <dgm:presLayoutVars>
          <dgm:chPref val="3"/>
        </dgm:presLayoutVars>
      </dgm:prSet>
      <dgm:spPr/>
    </dgm:pt>
    <dgm:pt modelId="{07CC2CDF-B4C8-482F-ABEB-B14FEBC3DB00}" type="pres">
      <dgm:prSet presAssocID="{EE871137-8D26-4449-9E9B-FFA5C8CB2A1D}" presName="level3hierChild" presStyleCnt="0"/>
      <dgm:spPr/>
    </dgm:pt>
    <dgm:pt modelId="{7D834B1D-B847-433B-9177-08A90589C527}" type="pres">
      <dgm:prSet presAssocID="{02FD7350-BF3E-4DE5-8323-7629B75B7B89}" presName="conn2-1" presStyleLbl="parChTrans1D4" presStyleIdx="9" presStyleCnt="13"/>
      <dgm:spPr/>
    </dgm:pt>
    <dgm:pt modelId="{13470DB0-CD71-468C-BFBC-7C13C5958E0F}" type="pres">
      <dgm:prSet presAssocID="{02FD7350-BF3E-4DE5-8323-7629B75B7B89}" presName="connTx" presStyleLbl="parChTrans1D4" presStyleIdx="9" presStyleCnt="13"/>
      <dgm:spPr/>
    </dgm:pt>
    <dgm:pt modelId="{80BAC000-17EB-4031-9436-4B8CA7442949}" type="pres">
      <dgm:prSet presAssocID="{6B72B936-5D78-4A7D-B68F-6D1D29A27DE0}" presName="root2" presStyleCnt="0"/>
      <dgm:spPr/>
    </dgm:pt>
    <dgm:pt modelId="{BD915F00-D3D9-4327-8B1A-4D79D3C6CA4D}" type="pres">
      <dgm:prSet presAssocID="{6B72B936-5D78-4A7D-B68F-6D1D29A27DE0}" presName="LevelTwoTextNode" presStyleLbl="node4" presStyleIdx="9" presStyleCnt="13">
        <dgm:presLayoutVars>
          <dgm:chPref val="3"/>
        </dgm:presLayoutVars>
      </dgm:prSet>
      <dgm:spPr/>
    </dgm:pt>
    <dgm:pt modelId="{7BA3683D-6A0B-460A-8D00-5C483E956528}" type="pres">
      <dgm:prSet presAssocID="{6B72B936-5D78-4A7D-B68F-6D1D29A27DE0}" presName="level3hierChild" presStyleCnt="0"/>
      <dgm:spPr/>
    </dgm:pt>
    <dgm:pt modelId="{AF2EC47E-BA87-47D5-9D12-AB13256A47A3}" type="pres">
      <dgm:prSet presAssocID="{B8EF2C7C-7B27-42FF-B3A2-64FECADCE1E1}" presName="conn2-1" presStyleLbl="parChTrans1D4" presStyleIdx="10" presStyleCnt="13"/>
      <dgm:spPr/>
    </dgm:pt>
    <dgm:pt modelId="{726C6CAA-E032-4F0F-A8E4-8AD54AAC5315}" type="pres">
      <dgm:prSet presAssocID="{B8EF2C7C-7B27-42FF-B3A2-64FECADCE1E1}" presName="connTx" presStyleLbl="parChTrans1D4" presStyleIdx="10" presStyleCnt="13"/>
      <dgm:spPr/>
    </dgm:pt>
    <dgm:pt modelId="{5449BD32-D26C-43A3-B664-58D7A12A0608}" type="pres">
      <dgm:prSet presAssocID="{2BB16E54-A8B8-4E2B-8663-38E1835EE012}" presName="root2" presStyleCnt="0"/>
      <dgm:spPr/>
    </dgm:pt>
    <dgm:pt modelId="{26C50C53-FC9D-415F-BC0E-D2F5B01D3284}" type="pres">
      <dgm:prSet presAssocID="{2BB16E54-A8B8-4E2B-8663-38E1835EE012}" presName="LevelTwoTextNode" presStyleLbl="node4" presStyleIdx="10" presStyleCnt="13">
        <dgm:presLayoutVars>
          <dgm:chPref val="3"/>
        </dgm:presLayoutVars>
      </dgm:prSet>
      <dgm:spPr/>
    </dgm:pt>
    <dgm:pt modelId="{7BD470A3-FB4D-4C40-AB84-6B69B7F22429}" type="pres">
      <dgm:prSet presAssocID="{2BB16E54-A8B8-4E2B-8663-38E1835EE012}" presName="level3hierChild" presStyleCnt="0"/>
      <dgm:spPr/>
    </dgm:pt>
    <dgm:pt modelId="{58292602-8DAA-49B5-B8DA-34FC02DD44B8}" type="pres">
      <dgm:prSet presAssocID="{3D4E25E2-03CC-4C6E-BD34-005F60159832}" presName="conn2-1" presStyleLbl="parChTrans1D4" presStyleIdx="11" presStyleCnt="13"/>
      <dgm:spPr/>
    </dgm:pt>
    <dgm:pt modelId="{01EEDC54-2AB0-448A-8375-BFFC24D2A836}" type="pres">
      <dgm:prSet presAssocID="{3D4E25E2-03CC-4C6E-BD34-005F60159832}" presName="connTx" presStyleLbl="parChTrans1D4" presStyleIdx="11" presStyleCnt="13"/>
      <dgm:spPr/>
    </dgm:pt>
    <dgm:pt modelId="{07B2AE1D-289E-4D38-97A3-3DECCC183D39}" type="pres">
      <dgm:prSet presAssocID="{FC5E5BD9-FDAE-462F-94F9-7DF48AD4855E}" presName="root2" presStyleCnt="0"/>
      <dgm:spPr/>
    </dgm:pt>
    <dgm:pt modelId="{99A1E96A-DF04-4830-85F0-EC9DABC1E80C}" type="pres">
      <dgm:prSet presAssocID="{FC5E5BD9-FDAE-462F-94F9-7DF48AD4855E}" presName="LevelTwoTextNode" presStyleLbl="node4" presStyleIdx="11" presStyleCnt="13">
        <dgm:presLayoutVars>
          <dgm:chPref val="3"/>
        </dgm:presLayoutVars>
      </dgm:prSet>
      <dgm:spPr/>
    </dgm:pt>
    <dgm:pt modelId="{C820296B-EB37-420C-9096-56FE5F4037EB}" type="pres">
      <dgm:prSet presAssocID="{FC5E5BD9-FDAE-462F-94F9-7DF48AD4855E}" presName="level3hierChild" presStyleCnt="0"/>
      <dgm:spPr/>
    </dgm:pt>
    <dgm:pt modelId="{ECA990FA-F7B7-4073-815C-5A63F2372A82}" type="pres">
      <dgm:prSet presAssocID="{ECB51B5E-A25C-4EDC-AF65-5116C6E1CBA6}" presName="conn2-1" presStyleLbl="parChTrans1D4" presStyleIdx="12" presStyleCnt="13"/>
      <dgm:spPr/>
    </dgm:pt>
    <dgm:pt modelId="{DA698EB4-7D7A-447D-88D4-F5B97A3E5078}" type="pres">
      <dgm:prSet presAssocID="{ECB51B5E-A25C-4EDC-AF65-5116C6E1CBA6}" presName="connTx" presStyleLbl="parChTrans1D4" presStyleIdx="12" presStyleCnt="13"/>
      <dgm:spPr/>
    </dgm:pt>
    <dgm:pt modelId="{BC9A9885-9C8B-40DB-AC9F-B0502E11A670}" type="pres">
      <dgm:prSet presAssocID="{F9594D0F-F836-4C38-B6F4-23BF2E11734E}" presName="root2" presStyleCnt="0"/>
      <dgm:spPr/>
    </dgm:pt>
    <dgm:pt modelId="{0C443C2D-96AA-486F-A68A-888237D5B29F}" type="pres">
      <dgm:prSet presAssocID="{F9594D0F-F836-4C38-B6F4-23BF2E11734E}" presName="LevelTwoTextNode" presStyleLbl="node4" presStyleIdx="12" presStyleCnt="13">
        <dgm:presLayoutVars>
          <dgm:chPref val="3"/>
        </dgm:presLayoutVars>
      </dgm:prSet>
      <dgm:spPr/>
    </dgm:pt>
    <dgm:pt modelId="{715926F4-25EE-4F45-8470-68B6A9BE8F75}" type="pres">
      <dgm:prSet presAssocID="{F9594D0F-F836-4C38-B6F4-23BF2E11734E}" presName="level3hierChild" presStyleCnt="0"/>
      <dgm:spPr/>
    </dgm:pt>
    <dgm:pt modelId="{93D16BC6-5CC8-4893-A5E2-F728DA1871C1}" type="pres">
      <dgm:prSet presAssocID="{A0D96BD3-0364-41AE-AAE5-4BCB2F7B0FC9}" presName="conn2-1" presStyleLbl="parChTrans1D2" presStyleIdx="1" presStyleCnt="2"/>
      <dgm:spPr/>
    </dgm:pt>
    <dgm:pt modelId="{A4E7FD8D-A1C3-4D33-81D8-3BBC98D5F995}" type="pres">
      <dgm:prSet presAssocID="{A0D96BD3-0364-41AE-AAE5-4BCB2F7B0FC9}" presName="connTx" presStyleLbl="parChTrans1D2" presStyleIdx="1" presStyleCnt="2"/>
      <dgm:spPr/>
    </dgm:pt>
    <dgm:pt modelId="{01199F25-C1EC-4F5C-A8F6-05B603F10F49}" type="pres">
      <dgm:prSet presAssocID="{A35AD6D5-6509-4541-876D-A35FADA7AB9C}" presName="root2" presStyleCnt="0"/>
      <dgm:spPr/>
    </dgm:pt>
    <dgm:pt modelId="{4CB1CCB4-11FA-4312-8F6F-FE2F448E7CDE}" type="pres">
      <dgm:prSet presAssocID="{A35AD6D5-6509-4541-876D-A35FADA7AB9C}" presName="LevelTwoTextNode" presStyleLbl="node2" presStyleIdx="1" presStyleCnt="2">
        <dgm:presLayoutVars>
          <dgm:chPref val="3"/>
        </dgm:presLayoutVars>
      </dgm:prSet>
      <dgm:spPr/>
    </dgm:pt>
    <dgm:pt modelId="{92E850F3-ADC3-4BF5-82F0-230FC43A488C}" type="pres">
      <dgm:prSet presAssocID="{A35AD6D5-6509-4541-876D-A35FADA7AB9C}" presName="level3hierChild" presStyleCnt="0"/>
      <dgm:spPr/>
    </dgm:pt>
  </dgm:ptLst>
  <dgm:cxnLst>
    <dgm:cxn modelId="{E95D8501-4D17-4258-AA74-5B676F3C8C94}" type="presOf" srcId="{B14FCBB2-74D3-460B-8459-895D28485747}" destId="{24177600-6908-4D35-91E1-0D3D5882AC73}" srcOrd="0" destOrd="0" presId="urn:microsoft.com/office/officeart/2008/layout/HorizontalMultiLevelHierarchy"/>
    <dgm:cxn modelId="{5290D70A-C690-45AB-8606-68B7791786D4}" type="presOf" srcId="{57CBBF16-331F-405B-8D36-1C71F71D9778}" destId="{6AB80385-1250-4DE0-8244-57A12A2D3BD3}" srcOrd="0" destOrd="0" presId="urn:microsoft.com/office/officeart/2008/layout/HorizontalMultiLevelHierarchy"/>
    <dgm:cxn modelId="{7F2AAE0B-0222-4C0F-8FE0-A062F926BDFC}" type="presOf" srcId="{980FC318-C598-469E-B4FC-D5C61C2B2CD9}" destId="{9965BE69-0E6C-4B95-8326-02EAEAB33F76}" srcOrd="0" destOrd="0" presId="urn:microsoft.com/office/officeart/2008/layout/HorizontalMultiLevelHierarchy"/>
    <dgm:cxn modelId="{C7A2AD0C-2DBB-4C74-A2D5-169819027FAC}" srcId="{E46FE2C9-491B-4095-B772-AE709D7A2A5E}" destId="{351D98B6-ADB8-4FA5-8B42-1C5048D93D2B}" srcOrd="1" destOrd="0" parTransId="{BDD31EE7-7EE2-42B1-8DF0-AE4724F9DB56}" sibTransId="{FB1EA3FE-4E5F-4D6F-9391-409D0B2D5C47}"/>
    <dgm:cxn modelId="{8767D80D-D2D1-4FD3-976B-B0C061AA562A}" type="presOf" srcId="{F98D74F2-4900-49C6-AB48-883A5BBC8C32}" destId="{1F4708A0-E9BF-4C8B-A3EF-5ABFE57A14E1}" srcOrd="1" destOrd="0" presId="urn:microsoft.com/office/officeart/2008/layout/HorizontalMultiLevelHierarchy"/>
    <dgm:cxn modelId="{2FD5E317-F798-47AB-BC6E-4A7BC5567401}" type="presOf" srcId="{B478D90D-6E2B-4FAF-9616-680734F008E6}" destId="{2AD24A0E-8542-4D9B-BAC7-CCBAF0967F5F}" srcOrd="0" destOrd="0" presId="urn:microsoft.com/office/officeart/2008/layout/HorizontalMultiLevelHierarchy"/>
    <dgm:cxn modelId="{DE6A771B-642C-4648-A70E-49F70CE462DC}" type="presOf" srcId="{FC5E5BD9-FDAE-462F-94F9-7DF48AD4855E}" destId="{99A1E96A-DF04-4830-85F0-EC9DABC1E80C}" srcOrd="0" destOrd="0" presId="urn:microsoft.com/office/officeart/2008/layout/HorizontalMultiLevelHierarchy"/>
    <dgm:cxn modelId="{68775520-DE8F-474B-87D5-EADC87D8CDBD}" type="presOf" srcId="{8B93F111-D4C5-4BD2-A499-C7BCFE509B65}" destId="{CF9E4F13-43C7-4D94-ADCC-DE46B84D8AC5}" srcOrd="0" destOrd="0" presId="urn:microsoft.com/office/officeart/2008/layout/HorizontalMultiLevelHierarchy"/>
    <dgm:cxn modelId="{66F31225-4990-4599-B464-21C32971E6EE}" type="presOf" srcId="{B8EF2C7C-7B27-42FF-B3A2-64FECADCE1E1}" destId="{726C6CAA-E032-4F0F-A8E4-8AD54AAC5315}" srcOrd="1" destOrd="0" presId="urn:microsoft.com/office/officeart/2008/layout/HorizontalMultiLevelHierarchy"/>
    <dgm:cxn modelId="{74AD2526-F8CF-4CC9-93F1-7733D885AFD9}" type="presOf" srcId="{9C583B0C-0856-43F5-8A5A-61FD4E2AA958}" destId="{7606CCEB-F217-4AEA-B9E1-88CA547FEFC9}" srcOrd="0" destOrd="0" presId="urn:microsoft.com/office/officeart/2008/layout/HorizontalMultiLevelHierarchy"/>
    <dgm:cxn modelId="{EFAA542B-5F03-40AA-B943-873DF9F8BE3E}" srcId="{9C583B0C-0856-43F5-8A5A-61FD4E2AA958}" destId="{CAA6B2D3-467D-436C-A5E3-EF22F6396B6C}" srcOrd="0" destOrd="0" parTransId="{6BEB42BC-8B6A-448E-BED9-4C534E1A68B3}" sibTransId="{E23B116A-15F1-4C7A-AE53-96A3610DD764}"/>
    <dgm:cxn modelId="{35010F2F-3B74-4BDB-8ADE-B7188B211EA3}" srcId="{9EF8951B-E44B-4DAA-A322-E8A68C8EED03}" destId="{980FC318-C598-469E-B4FC-D5C61C2B2CD9}" srcOrd="0" destOrd="0" parTransId="{1BD3DDE8-3A68-4724-A312-030B712CB0D2}" sibTransId="{ED8B8C04-D480-49F7-BC55-C188A7B39075}"/>
    <dgm:cxn modelId="{9ADCFB37-79AE-4D69-B543-7A83A2B4A01D}" srcId="{47A5AE41-589A-4F00-881A-BB8F2DDE8663}" destId="{F08659FE-AF01-4378-8EDC-7BFB50613690}" srcOrd="0" destOrd="0" parTransId="{C1545060-6564-4609-87C6-0EE5253DE887}" sibTransId="{CCD71654-0578-4D0F-A19F-85D9B639765F}"/>
    <dgm:cxn modelId="{61FAD239-63B5-4DBE-8DFD-6417383F4051}" type="presOf" srcId="{02FD7350-BF3E-4DE5-8323-7629B75B7B89}" destId="{7D834B1D-B847-433B-9177-08A90589C527}" srcOrd="0" destOrd="0" presId="urn:microsoft.com/office/officeart/2008/layout/HorizontalMultiLevelHierarchy"/>
    <dgm:cxn modelId="{1530723D-5EC7-4084-9703-8B7227311DE5}" type="presOf" srcId="{1BD3DDE8-3A68-4724-A312-030B712CB0D2}" destId="{4D89D0F5-9B09-4653-98DA-3A42329ED59C}" srcOrd="1" destOrd="0" presId="urn:microsoft.com/office/officeart/2008/layout/HorizontalMultiLevelHierarchy"/>
    <dgm:cxn modelId="{E6A1563D-EC90-44AB-945A-5503D5FA2A5E}" srcId="{F08659FE-AF01-4378-8EDC-7BFB50613690}" destId="{A35AD6D5-6509-4541-876D-A35FADA7AB9C}" srcOrd="1" destOrd="0" parTransId="{A0D96BD3-0364-41AE-AAE5-4BCB2F7B0FC9}" sibTransId="{E682D093-57DF-4212-9B6A-A4C2839AE69C}"/>
    <dgm:cxn modelId="{BAE06D40-D47E-41F7-ADCB-EADF54EC7B03}" type="presOf" srcId="{E9932334-F476-4C08-B164-4BFC01AB322D}" destId="{681E824D-1154-4BFE-B10C-97FA788E3748}" srcOrd="1" destOrd="0" presId="urn:microsoft.com/office/officeart/2008/layout/HorizontalMultiLevelHierarchy"/>
    <dgm:cxn modelId="{B8D9B45C-0B6A-41D2-A0D2-4A42B5792B6C}" type="presOf" srcId="{E46FE2C9-491B-4095-B772-AE709D7A2A5E}" destId="{A534571A-6C5D-4A77-A203-E9DC22D4924A}" srcOrd="0" destOrd="0" presId="urn:microsoft.com/office/officeart/2008/layout/HorizontalMultiLevelHierarchy"/>
    <dgm:cxn modelId="{F37DBB5F-9C84-4D24-AF5D-68446E1AC717}" type="presOf" srcId="{3259D266-AE56-4163-BE8D-6BE6A759D279}" destId="{E9994896-2F8E-451C-8C4F-68091FA017B6}" srcOrd="0" destOrd="0" presId="urn:microsoft.com/office/officeart/2008/layout/HorizontalMultiLevelHierarchy"/>
    <dgm:cxn modelId="{E59ED15F-934E-41FC-9876-D2D7A5843BC5}" srcId="{351D98B6-ADB8-4FA5-8B42-1C5048D93D2B}" destId="{6BFD9F66-E40D-42B1-9B03-879678F0FB9C}" srcOrd="0" destOrd="0" parTransId="{F98D74F2-4900-49C6-AB48-883A5BBC8C32}" sibTransId="{C7CC27B1-01DB-4717-892E-CA76E8C372BF}"/>
    <dgm:cxn modelId="{6256D260-4D12-4433-94CD-38CCBBC98859}" srcId="{9EF8951B-E44B-4DAA-A322-E8A68C8EED03}" destId="{C16FAEED-BA2A-4745-9A40-D927D85ED050}" srcOrd="2" destOrd="0" parTransId="{8B93F111-D4C5-4BD2-A499-C7BCFE509B65}" sibTransId="{CC1231CC-CE60-4168-AF06-247504237299}"/>
    <dgm:cxn modelId="{2C5F1D62-4D06-4B2E-9480-104F37049E03}" srcId="{D4C6C503-7805-487F-9566-51C7A22BA5EA}" destId="{FC5E5BD9-FDAE-462F-94F9-7DF48AD4855E}" srcOrd="3" destOrd="0" parTransId="{3D4E25E2-03CC-4C6E-BD34-005F60159832}" sibTransId="{8DC62D14-D6C6-4A4B-BB32-ACF75053E4F4}"/>
    <dgm:cxn modelId="{B3820043-4264-4AE2-BFA3-FF2E85D9CF4A}" srcId="{D4C6C503-7805-487F-9566-51C7A22BA5EA}" destId="{EE871137-8D26-4449-9E9B-FFA5C8CB2A1D}" srcOrd="0" destOrd="0" parTransId="{9324CE48-18CC-4996-824C-ADC41C4A7C64}" sibTransId="{24D7CFA5-ED7D-44E3-A586-C8DBD8A76807}"/>
    <dgm:cxn modelId="{AE245245-C6C7-4F55-A14E-C2F94D05E83A}" type="presOf" srcId="{3063380A-2ADA-4CA6-9EC4-D9ABC4F04E38}" destId="{1D95C9B5-1850-416F-ACE9-D96A1EFFB5CF}" srcOrd="0" destOrd="0" presId="urn:microsoft.com/office/officeart/2008/layout/HorizontalMultiLevelHierarchy"/>
    <dgm:cxn modelId="{A9FF8F45-A9C2-4A59-8FA3-E0F01C46CCF4}" type="presOf" srcId="{33EDC897-62F0-451F-9447-EEE2AD2A9C68}" destId="{AD03AAE6-5FEE-458B-A4BC-9033580DA804}" srcOrd="0" destOrd="0" presId="urn:microsoft.com/office/officeart/2008/layout/HorizontalMultiLevelHierarchy"/>
    <dgm:cxn modelId="{5D635767-9887-4A39-801B-905F4B55AF0B}" type="presOf" srcId="{9EF8951B-E44B-4DAA-A322-E8A68C8EED03}" destId="{29A1F884-0EA3-45A7-B2C2-5158879C67F2}" srcOrd="0" destOrd="0" presId="urn:microsoft.com/office/officeart/2008/layout/HorizontalMultiLevelHierarchy"/>
    <dgm:cxn modelId="{6FEA8867-04F0-455A-8434-220EFC1C11C5}" srcId="{9C583B0C-0856-43F5-8A5A-61FD4E2AA958}" destId="{B045EF6B-AD10-40FA-B3FB-CF7054BE8C8C}" srcOrd="1" destOrd="0" parTransId="{B478D90D-6E2B-4FAF-9616-680734F008E6}" sibTransId="{4290AA0E-5B3C-4D20-8A0B-A6ADD8460FB7}"/>
    <dgm:cxn modelId="{747B7568-35FB-482B-9954-F6FBFBD7F2F6}" type="presOf" srcId="{B478D90D-6E2B-4FAF-9616-680734F008E6}" destId="{2FF1A014-BF88-4EE0-81DA-AEF743563876}" srcOrd="1" destOrd="0" presId="urn:microsoft.com/office/officeart/2008/layout/HorizontalMultiLevelHierarchy"/>
    <dgm:cxn modelId="{A4A0BA4B-AFA1-482A-A648-F934015E04EC}" type="presOf" srcId="{ECB51B5E-A25C-4EDC-AF65-5116C6E1CBA6}" destId="{ECA990FA-F7B7-4073-815C-5A63F2372A82}" srcOrd="0" destOrd="0" presId="urn:microsoft.com/office/officeart/2008/layout/HorizontalMultiLevelHierarchy"/>
    <dgm:cxn modelId="{27A6EF6D-E2CC-4ED5-AE34-2EDB80529C44}" type="presOf" srcId="{EE871137-8D26-4449-9E9B-FFA5C8CB2A1D}" destId="{545B827A-DEF9-41BD-87D7-F059D08FE5BF}" srcOrd="0" destOrd="0" presId="urn:microsoft.com/office/officeart/2008/layout/HorizontalMultiLevelHierarchy"/>
    <dgm:cxn modelId="{7AF78F6F-0475-4F31-9D91-7BF1BEC50CB7}" type="presOf" srcId="{3259D266-AE56-4163-BE8D-6BE6A759D279}" destId="{7C62A98A-8D21-48C6-9232-800861BA70B1}" srcOrd="1" destOrd="0" presId="urn:microsoft.com/office/officeart/2008/layout/HorizontalMultiLevelHierarchy"/>
    <dgm:cxn modelId="{0ECA3370-9419-4360-80BC-E1FFC57D5871}" type="presOf" srcId="{1BD3DDE8-3A68-4724-A312-030B712CB0D2}" destId="{329555F4-5618-4F80-B0E6-7F02B29F2DC0}" srcOrd="0" destOrd="0" presId="urn:microsoft.com/office/officeart/2008/layout/HorizontalMultiLevelHierarchy"/>
    <dgm:cxn modelId="{AB3C8A50-7AD9-4CAB-A88D-F7D7FFADDB81}" type="presOf" srcId="{F9594D0F-F836-4C38-B6F4-23BF2E11734E}" destId="{0C443C2D-96AA-486F-A68A-888237D5B29F}" srcOrd="0" destOrd="0" presId="urn:microsoft.com/office/officeart/2008/layout/HorizontalMultiLevelHierarchy"/>
    <dgm:cxn modelId="{B3E04256-0732-4C6D-B8B1-2C89C06837AF}" type="presOf" srcId="{9324CE48-18CC-4996-824C-ADC41C4A7C64}" destId="{18C42B5B-6DEF-4DF6-B7D4-A7A6575E70A7}" srcOrd="0" destOrd="0" presId="urn:microsoft.com/office/officeart/2008/layout/HorizontalMultiLevelHierarchy"/>
    <dgm:cxn modelId="{D9436F56-9C1A-4887-BDF4-69844760B6E1}" srcId="{F08659FE-AF01-4378-8EDC-7BFB50613690}" destId="{E46FE2C9-491B-4095-B772-AE709D7A2A5E}" srcOrd="0" destOrd="0" parTransId="{3063380A-2ADA-4CA6-9EC4-D9ABC4F04E38}" sibTransId="{5FD860AB-F514-4B65-B768-FEE69D64DD37}"/>
    <dgm:cxn modelId="{B02FEE57-55D4-40B8-A9A8-41A5A41BEACA}" srcId="{351D98B6-ADB8-4FA5-8B42-1C5048D93D2B}" destId="{57CBBF16-331F-405B-8D36-1C71F71D9778}" srcOrd="1" destOrd="0" parTransId="{925AB21A-8C24-4639-A86B-F29162E237D2}" sibTransId="{32288E66-E7E3-4033-93FB-D0297AB17023}"/>
    <dgm:cxn modelId="{337CF159-EBCD-422F-ABCE-F01B68BB318C}" srcId="{E46FE2C9-491B-4095-B772-AE709D7A2A5E}" destId="{D4C6C503-7805-487F-9566-51C7A22BA5EA}" srcOrd="3" destOrd="0" parTransId="{84DF0AEE-62FC-41F0-896B-4E378C63B9B1}" sibTransId="{AE59279E-FF3A-480F-A9A4-AD7A247055A9}"/>
    <dgm:cxn modelId="{2DAED37C-E0C3-488C-9F4E-1489EA24CA81}" type="presOf" srcId="{925AB21A-8C24-4639-A86B-F29162E237D2}" destId="{70B44AF9-D9E6-468E-AB7A-B3343610CB94}" srcOrd="0" destOrd="0" presId="urn:microsoft.com/office/officeart/2008/layout/HorizontalMultiLevelHierarchy"/>
    <dgm:cxn modelId="{9666BC80-C7F2-4EAB-9BCE-7BCBB8C6E30E}" type="presOf" srcId="{CAA6B2D3-467D-436C-A5E3-EF22F6396B6C}" destId="{8905879B-AF16-4C5A-BB30-0DB2C8D1F5DA}" srcOrd="0" destOrd="0" presId="urn:microsoft.com/office/officeart/2008/layout/HorizontalMultiLevelHierarchy"/>
    <dgm:cxn modelId="{3E67B381-8B6E-48D5-BB31-748E874EDD54}" type="presOf" srcId="{3D4E25E2-03CC-4C6E-BD34-005F60159832}" destId="{01EEDC54-2AB0-448A-8375-BFFC24D2A836}" srcOrd="1" destOrd="0" presId="urn:microsoft.com/office/officeart/2008/layout/HorizontalMultiLevelHierarchy"/>
    <dgm:cxn modelId="{E1C84683-C0EC-401A-9A89-A2B33A12CC15}" type="presOf" srcId="{C16FAEED-BA2A-4745-9A40-D927D85ED050}" destId="{9F7D9E0E-98BE-4378-82BB-F90B3CB30484}" srcOrd="0" destOrd="0" presId="urn:microsoft.com/office/officeart/2008/layout/HorizontalMultiLevelHierarchy"/>
    <dgm:cxn modelId="{6328D38E-5F85-43EB-955F-0A28F43E55A5}" type="presOf" srcId="{2BB16E54-A8B8-4E2B-8663-38E1835EE012}" destId="{26C50C53-FC9D-415F-BC0E-D2F5B01D3284}" srcOrd="0" destOrd="0" presId="urn:microsoft.com/office/officeart/2008/layout/HorizontalMultiLevelHierarchy"/>
    <dgm:cxn modelId="{C593FE92-BCD5-4043-B4E1-FCCC0D71BF70}" srcId="{351D98B6-ADB8-4FA5-8B42-1C5048D93D2B}" destId="{29D4EDF8-CC1C-4425-990E-DA04326E0437}" srcOrd="2" destOrd="0" parTransId="{33EDC897-62F0-451F-9447-EEE2AD2A9C68}" sibTransId="{5E9E6079-0575-4F79-AD99-14DB63CA1460}"/>
    <dgm:cxn modelId="{5EB07B94-D720-480B-9A81-96DC259A1D9F}" type="presOf" srcId="{8B93F111-D4C5-4BD2-A499-C7BCFE509B65}" destId="{05EBB487-C1AF-4318-996D-022DA5EF2939}" srcOrd="1" destOrd="0" presId="urn:microsoft.com/office/officeart/2008/layout/HorizontalMultiLevelHierarchy"/>
    <dgm:cxn modelId="{927C0D9C-E488-4C39-AC56-F54A8E47DFE1}" type="presOf" srcId="{A0D96BD3-0364-41AE-AAE5-4BCB2F7B0FC9}" destId="{93D16BC6-5CC8-4893-A5E2-F728DA1871C1}" srcOrd="0" destOrd="0" presId="urn:microsoft.com/office/officeart/2008/layout/HorizontalMultiLevelHierarchy"/>
    <dgm:cxn modelId="{05D76B9C-E80D-4CD1-9023-94E158592335}" type="presOf" srcId="{84DF0AEE-62FC-41F0-896B-4E378C63B9B1}" destId="{576699A7-3982-4746-A084-D89150B5D5C6}" srcOrd="1" destOrd="0" presId="urn:microsoft.com/office/officeart/2008/layout/HorizontalMultiLevelHierarchy"/>
    <dgm:cxn modelId="{91C512A3-6EA8-4DC7-B534-61180E33A63A}" type="presOf" srcId="{F08659FE-AF01-4378-8EDC-7BFB50613690}" destId="{FFEE8B4F-1E8D-4659-AAEE-A4A077C54325}" srcOrd="0" destOrd="0" presId="urn:microsoft.com/office/officeart/2008/layout/HorizontalMultiLevelHierarchy"/>
    <dgm:cxn modelId="{728016A6-6F34-4477-93BC-BEA42F8F657B}" type="presOf" srcId="{29D4EDF8-CC1C-4425-990E-DA04326E0437}" destId="{71DD6B67-16B7-4FD4-AED2-4ED06E0A7272}" srcOrd="0" destOrd="0" presId="urn:microsoft.com/office/officeart/2008/layout/HorizontalMultiLevelHierarchy"/>
    <dgm:cxn modelId="{7E3426A6-5DF6-46D7-986D-06249F803CEE}" type="presOf" srcId="{A0D96BD3-0364-41AE-AAE5-4BCB2F7B0FC9}" destId="{A4E7FD8D-A1C3-4D33-81D8-3BBC98D5F995}" srcOrd="1" destOrd="0" presId="urn:microsoft.com/office/officeart/2008/layout/HorizontalMultiLevelHierarchy"/>
    <dgm:cxn modelId="{0C5312A9-2E32-4513-942C-8432F9B1C7BC}" type="presOf" srcId="{ECB51B5E-A25C-4EDC-AF65-5116C6E1CBA6}" destId="{DA698EB4-7D7A-447D-88D4-F5B97A3E5078}" srcOrd="1" destOrd="0" presId="urn:microsoft.com/office/officeart/2008/layout/HorizontalMultiLevelHierarchy"/>
    <dgm:cxn modelId="{48C65DA9-93A2-495F-B4E5-56047ED382E6}" type="presOf" srcId="{33EDC897-62F0-451F-9447-EEE2AD2A9C68}" destId="{10EC9C54-8BA3-4431-B81D-F536907ADBD2}" srcOrd="1" destOrd="0" presId="urn:microsoft.com/office/officeart/2008/layout/HorizontalMultiLevelHierarchy"/>
    <dgm:cxn modelId="{33F161AA-9A0E-444B-BB52-86B3845F749D}" type="presOf" srcId="{6326855A-534B-442E-8EF6-D14BE2A448EB}" destId="{CEFB2F9E-ED40-4B0F-AA71-4ECB27D666B4}" srcOrd="1" destOrd="0" presId="urn:microsoft.com/office/officeart/2008/layout/HorizontalMultiLevelHierarchy"/>
    <dgm:cxn modelId="{24918DAA-8C79-405B-9F00-2D937BCB74FA}" type="presOf" srcId="{6326855A-534B-442E-8EF6-D14BE2A448EB}" destId="{D342DAB4-F3EF-431A-BB11-B582D2DC2157}" srcOrd="0" destOrd="0" presId="urn:microsoft.com/office/officeart/2008/layout/HorizontalMultiLevelHierarchy"/>
    <dgm:cxn modelId="{319345AC-DC41-47A0-AF21-DC87F04094FD}" type="presOf" srcId="{B8EF2C7C-7B27-42FF-B3A2-64FECADCE1E1}" destId="{AF2EC47E-BA87-47D5-9D12-AB13256A47A3}" srcOrd="0" destOrd="0" presId="urn:microsoft.com/office/officeart/2008/layout/HorizontalMultiLevelHierarchy"/>
    <dgm:cxn modelId="{D18B15AD-A3C9-4ADB-B42A-9ADF6FD5D11B}" srcId="{D4C6C503-7805-487F-9566-51C7A22BA5EA}" destId="{2BB16E54-A8B8-4E2B-8663-38E1835EE012}" srcOrd="2" destOrd="0" parTransId="{B8EF2C7C-7B27-42FF-B3A2-64FECADCE1E1}" sibTransId="{6FD77E02-C50F-485E-AD07-184486B5DAC6}"/>
    <dgm:cxn modelId="{98E09DAE-61E3-4724-A097-93BF189D0F45}" type="presOf" srcId="{D4C6C503-7805-487F-9566-51C7A22BA5EA}" destId="{74491FC0-50CB-4CC0-A255-F2491151F8E6}" srcOrd="0" destOrd="0" presId="urn:microsoft.com/office/officeart/2008/layout/HorizontalMultiLevelHierarchy"/>
    <dgm:cxn modelId="{C0F3F2B5-3D01-4618-8FBF-94B2C63A04E6}" srcId="{D4C6C503-7805-487F-9566-51C7A22BA5EA}" destId="{F9594D0F-F836-4C38-B6F4-23BF2E11734E}" srcOrd="4" destOrd="0" parTransId="{ECB51B5E-A25C-4EDC-AF65-5116C6E1CBA6}" sibTransId="{890B5233-E07A-4513-8FA1-86018B928433}"/>
    <dgm:cxn modelId="{4A0083BF-D87D-422D-8D65-11E5452C8F7A}" type="presOf" srcId="{A35AD6D5-6509-4541-876D-A35FADA7AB9C}" destId="{4CB1CCB4-11FA-4312-8F6F-FE2F448E7CDE}" srcOrd="0" destOrd="0" presId="urn:microsoft.com/office/officeart/2008/layout/HorizontalMultiLevelHierarchy"/>
    <dgm:cxn modelId="{C171EDC5-5F02-41DB-B0E1-056368B04F52}" type="presOf" srcId="{F98D74F2-4900-49C6-AB48-883A5BBC8C32}" destId="{B1D0712D-464E-4248-9DD0-729D4676B6C3}" srcOrd="0" destOrd="0" presId="urn:microsoft.com/office/officeart/2008/layout/HorizontalMultiLevelHierarchy"/>
    <dgm:cxn modelId="{F16895C9-CA83-4E1B-837E-238E51A2ED5C}" type="presOf" srcId="{351D98B6-ADB8-4FA5-8B42-1C5048D93D2B}" destId="{336974AB-FD08-4075-832B-481138E3E927}" srcOrd="0" destOrd="0" presId="urn:microsoft.com/office/officeart/2008/layout/HorizontalMultiLevelHierarchy"/>
    <dgm:cxn modelId="{04E4D5C9-F3FE-439B-A330-BC245B947680}" type="presOf" srcId="{3D4E25E2-03CC-4C6E-BD34-005F60159832}" destId="{58292602-8DAA-49B5-B8DA-34FC02DD44B8}" srcOrd="0" destOrd="0" presId="urn:microsoft.com/office/officeart/2008/layout/HorizontalMultiLevelHierarchy"/>
    <dgm:cxn modelId="{7B43F5CB-1DEE-462C-B160-2F8557D8EB39}" type="presOf" srcId="{BDD31EE7-7EE2-42B1-8DF0-AE4724F9DB56}" destId="{B419CD4E-50E1-4D27-9AC0-31E7574BE33E}" srcOrd="1" destOrd="0" presId="urn:microsoft.com/office/officeart/2008/layout/HorizontalMultiLevelHierarchy"/>
    <dgm:cxn modelId="{7D9B4CD2-346F-4345-9C17-3D6A36E27C69}" srcId="{D4C6C503-7805-487F-9566-51C7A22BA5EA}" destId="{6B72B936-5D78-4A7D-B68F-6D1D29A27DE0}" srcOrd="1" destOrd="0" parTransId="{02FD7350-BF3E-4DE5-8323-7629B75B7B89}" sibTransId="{D41D25FA-731D-4090-BBE5-7631EBBB8983}"/>
    <dgm:cxn modelId="{0AEAB9D2-C63B-48E7-B495-4B680C6F06FF}" type="presOf" srcId="{3063380A-2ADA-4CA6-9EC4-D9ABC4F04E38}" destId="{54039AC4-ADDD-497D-ADF0-ED6C625B1E8F}" srcOrd="1" destOrd="0" presId="urn:microsoft.com/office/officeart/2008/layout/HorizontalMultiLevelHierarchy"/>
    <dgm:cxn modelId="{A0B951D4-39A3-4FC0-9AAA-BA4D8060CA59}" srcId="{E46FE2C9-491B-4095-B772-AE709D7A2A5E}" destId="{9C583B0C-0856-43F5-8A5A-61FD4E2AA958}" srcOrd="0" destOrd="0" parTransId="{6326855A-534B-442E-8EF6-D14BE2A448EB}" sibTransId="{D6189BEE-01CF-4222-AFCE-60325F6AC344}"/>
    <dgm:cxn modelId="{5FA0B9D5-4420-402D-AE28-D79F006919DC}" type="presOf" srcId="{9324CE48-18CC-4996-824C-ADC41C4A7C64}" destId="{22FC5D2E-83BC-4AD2-B179-1163647C2A37}" srcOrd="1" destOrd="0" presId="urn:microsoft.com/office/officeart/2008/layout/HorizontalMultiLevelHierarchy"/>
    <dgm:cxn modelId="{3DE2AFD8-9C39-4AF0-B60E-5DC7D830D153}" srcId="{9EF8951B-E44B-4DAA-A322-E8A68C8EED03}" destId="{B14FCBB2-74D3-460B-8459-895D28485747}" srcOrd="1" destOrd="0" parTransId="{3259D266-AE56-4163-BE8D-6BE6A759D279}" sibTransId="{F4B22A19-FF71-4D12-9DFC-ABFE7B21F7F7}"/>
    <dgm:cxn modelId="{15AB79DA-E08E-4DE8-AE38-F0E581836920}" type="presOf" srcId="{02FD7350-BF3E-4DE5-8323-7629B75B7B89}" destId="{13470DB0-CD71-468C-BFBC-7C13C5958E0F}" srcOrd="1" destOrd="0" presId="urn:microsoft.com/office/officeart/2008/layout/HorizontalMultiLevelHierarchy"/>
    <dgm:cxn modelId="{2712DFDF-AEA1-481D-95FB-62010C60B62A}" type="presOf" srcId="{925AB21A-8C24-4639-A86B-F29162E237D2}" destId="{BECA6280-B37C-4123-A50F-5716C2A1E6FC}" srcOrd="1" destOrd="0" presId="urn:microsoft.com/office/officeart/2008/layout/HorizontalMultiLevelHierarchy"/>
    <dgm:cxn modelId="{998652E5-7846-4D25-A6B4-1A2BE12FEE1B}" type="presOf" srcId="{6B72B936-5D78-4A7D-B68F-6D1D29A27DE0}" destId="{BD915F00-D3D9-4327-8B1A-4D79D3C6CA4D}" srcOrd="0" destOrd="0" presId="urn:microsoft.com/office/officeart/2008/layout/HorizontalMultiLevelHierarchy"/>
    <dgm:cxn modelId="{9611E4E7-AE57-4E22-A8E4-B306D8E80A22}" type="presOf" srcId="{B045EF6B-AD10-40FA-B3FB-CF7054BE8C8C}" destId="{C81963D1-F0D9-48C2-A6D3-0EF914E24E13}" srcOrd="0" destOrd="0" presId="urn:microsoft.com/office/officeart/2008/layout/HorizontalMultiLevelHierarchy"/>
    <dgm:cxn modelId="{04991FE8-ED68-4714-9A3D-1B6F4DC1F77E}" type="presOf" srcId="{6BFD9F66-E40D-42B1-9B03-879678F0FB9C}" destId="{F8B5AF5D-B8B5-4104-84FD-2F048E54063F}" srcOrd="0" destOrd="0" presId="urn:microsoft.com/office/officeart/2008/layout/HorizontalMultiLevelHierarchy"/>
    <dgm:cxn modelId="{F964ABE9-8DA1-419B-B3AA-C7BA51BE64A1}" type="presOf" srcId="{6BEB42BC-8B6A-448E-BED9-4C534E1A68B3}" destId="{3A0825D9-939D-48DA-A2C6-A02DFAB0CEC2}" srcOrd="0" destOrd="0" presId="urn:microsoft.com/office/officeart/2008/layout/HorizontalMultiLevelHierarchy"/>
    <dgm:cxn modelId="{34C679EF-7F17-44C3-8243-D5498A43C458}" type="presOf" srcId="{84DF0AEE-62FC-41F0-896B-4E378C63B9B1}" destId="{7578080A-13E6-4992-85BD-E09721EABB13}" srcOrd="0" destOrd="0" presId="urn:microsoft.com/office/officeart/2008/layout/HorizontalMultiLevelHierarchy"/>
    <dgm:cxn modelId="{6BE3FCEF-2C3D-4B3C-A7DC-F33F781265A0}" type="presOf" srcId="{BDD31EE7-7EE2-42B1-8DF0-AE4724F9DB56}" destId="{1B57F6F2-F0AA-4149-B3C0-C05487703FBB}" srcOrd="0" destOrd="0" presId="urn:microsoft.com/office/officeart/2008/layout/HorizontalMultiLevelHierarchy"/>
    <dgm:cxn modelId="{7E5E00F0-BF2B-4652-955E-654FAB34062F}" type="presOf" srcId="{6BEB42BC-8B6A-448E-BED9-4C534E1A68B3}" destId="{8AD99017-833A-403A-950D-BC6788EED05D}" srcOrd="1" destOrd="0" presId="urn:microsoft.com/office/officeart/2008/layout/HorizontalMultiLevelHierarchy"/>
    <dgm:cxn modelId="{6C5953F2-D4BD-42EF-82EF-9DCDB7E5804D}" type="presOf" srcId="{47A5AE41-589A-4F00-881A-BB8F2DDE8663}" destId="{16380061-4A42-4CB9-B777-DCD07FC16758}" srcOrd="0" destOrd="0" presId="urn:microsoft.com/office/officeart/2008/layout/HorizontalMultiLevelHierarchy"/>
    <dgm:cxn modelId="{4B2DD1F7-766D-4222-8825-3683DE78DD14}" type="presOf" srcId="{E9932334-F476-4C08-B164-4BFC01AB322D}" destId="{C563E28E-4D45-4343-BA01-02EFF023FA7B}" srcOrd="0" destOrd="0" presId="urn:microsoft.com/office/officeart/2008/layout/HorizontalMultiLevelHierarchy"/>
    <dgm:cxn modelId="{EA8A31FE-32FA-493B-BBFF-97116602AE60}" srcId="{E46FE2C9-491B-4095-B772-AE709D7A2A5E}" destId="{9EF8951B-E44B-4DAA-A322-E8A68C8EED03}" srcOrd="2" destOrd="0" parTransId="{E9932334-F476-4C08-B164-4BFC01AB322D}" sibTransId="{77AF0A70-E279-4CE2-A50C-6CEEA22232A5}"/>
    <dgm:cxn modelId="{021F9995-6248-4283-BA43-E68961612897}" type="presParOf" srcId="{16380061-4A42-4CB9-B777-DCD07FC16758}" destId="{028C45BD-9DE2-4557-8918-0B67F307416F}" srcOrd="0" destOrd="0" presId="urn:microsoft.com/office/officeart/2008/layout/HorizontalMultiLevelHierarchy"/>
    <dgm:cxn modelId="{B3A69BA5-550A-4FB6-801D-AE771C06DDAA}" type="presParOf" srcId="{028C45BD-9DE2-4557-8918-0B67F307416F}" destId="{FFEE8B4F-1E8D-4659-AAEE-A4A077C54325}" srcOrd="0" destOrd="0" presId="urn:microsoft.com/office/officeart/2008/layout/HorizontalMultiLevelHierarchy"/>
    <dgm:cxn modelId="{B89E1F1D-5F2A-42FF-AC46-7B56CCF7C525}" type="presParOf" srcId="{028C45BD-9DE2-4557-8918-0B67F307416F}" destId="{E37C625F-BFA5-4EC7-8BA7-E8A3E8DDD119}" srcOrd="1" destOrd="0" presId="urn:microsoft.com/office/officeart/2008/layout/HorizontalMultiLevelHierarchy"/>
    <dgm:cxn modelId="{FCB3AF9A-0AFF-495E-B9AA-3F1FD62B9111}" type="presParOf" srcId="{E37C625F-BFA5-4EC7-8BA7-E8A3E8DDD119}" destId="{1D95C9B5-1850-416F-ACE9-D96A1EFFB5CF}" srcOrd="0" destOrd="0" presId="urn:microsoft.com/office/officeart/2008/layout/HorizontalMultiLevelHierarchy"/>
    <dgm:cxn modelId="{C9D741DA-8008-4EFE-BB73-1F041C853DDF}" type="presParOf" srcId="{1D95C9B5-1850-416F-ACE9-D96A1EFFB5CF}" destId="{54039AC4-ADDD-497D-ADF0-ED6C625B1E8F}" srcOrd="0" destOrd="0" presId="urn:microsoft.com/office/officeart/2008/layout/HorizontalMultiLevelHierarchy"/>
    <dgm:cxn modelId="{2A203B48-C8D0-44C8-AEFA-AD4CBD0D7D54}" type="presParOf" srcId="{E37C625F-BFA5-4EC7-8BA7-E8A3E8DDD119}" destId="{1CDC27FF-49AB-4DA8-90E3-7C8EF3D1E14F}" srcOrd="1" destOrd="0" presId="urn:microsoft.com/office/officeart/2008/layout/HorizontalMultiLevelHierarchy"/>
    <dgm:cxn modelId="{C08CFC39-9ED3-4C3F-A745-9D6D56050713}" type="presParOf" srcId="{1CDC27FF-49AB-4DA8-90E3-7C8EF3D1E14F}" destId="{A534571A-6C5D-4A77-A203-E9DC22D4924A}" srcOrd="0" destOrd="0" presId="urn:microsoft.com/office/officeart/2008/layout/HorizontalMultiLevelHierarchy"/>
    <dgm:cxn modelId="{3025F16E-350B-456D-96A3-A44C84157AD3}" type="presParOf" srcId="{1CDC27FF-49AB-4DA8-90E3-7C8EF3D1E14F}" destId="{8CEC5A93-AB93-4EC1-9827-A6B9A90804B7}" srcOrd="1" destOrd="0" presId="urn:microsoft.com/office/officeart/2008/layout/HorizontalMultiLevelHierarchy"/>
    <dgm:cxn modelId="{849CADFA-ED76-4144-8478-F07E5FFDFCCC}" type="presParOf" srcId="{8CEC5A93-AB93-4EC1-9827-A6B9A90804B7}" destId="{D342DAB4-F3EF-431A-BB11-B582D2DC2157}" srcOrd="0" destOrd="0" presId="urn:microsoft.com/office/officeart/2008/layout/HorizontalMultiLevelHierarchy"/>
    <dgm:cxn modelId="{9C0FA0A0-038C-4523-850C-A1CA5A1BF9FA}" type="presParOf" srcId="{D342DAB4-F3EF-431A-BB11-B582D2DC2157}" destId="{CEFB2F9E-ED40-4B0F-AA71-4ECB27D666B4}" srcOrd="0" destOrd="0" presId="urn:microsoft.com/office/officeart/2008/layout/HorizontalMultiLevelHierarchy"/>
    <dgm:cxn modelId="{4A513377-93DD-47A4-8C9A-1A121F1128EF}" type="presParOf" srcId="{8CEC5A93-AB93-4EC1-9827-A6B9A90804B7}" destId="{B95DA75E-BF41-438C-ADBB-EA7286778C32}" srcOrd="1" destOrd="0" presId="urn:microsoft.com/office/officeart/2008/layout/HorizontalMultiLevelHierarchy"/>
    <dgm:cxn modelId="{2B0DE440-8E92-43C6-9D04-432BE2CA9962}" type="presParOf" srcId="{B95DA75E-BF41-438C-ADBB-EA7286778C32}" destId="{7606CCEB-F217-4AEA-B9E1-88CA547FEFC9}" srcOrd="0" destOrd="0" presId="urn:microsoft.com/office/officeart/2008/layout/HorizontalMultiLevelHierarchy"/>
    <dgm:cxn modelId="{96E9E2F2-136D-4A26-8668-CB8DC94E4808}" type="presParOf" srcId="{B95DA75E-BF41-438C-ADBB-EA7286778C32}" destId="{0675561C-1B34-44B0-84F8-D7A05CDA632B}" srcOrd="1" destOrd="0" presId="urn:microsoft.com/office/officeart/2008/layout/HorizontalMultiLevelHierarchy"/>
    <dgm:cxn modelId="{5F663F3A-1DBE-4A48-A6FB-CD14ABB8EF82}" type="presParOf" srcId="{0675561C-1B34-44B0-84F8-D7A05CDA632B}" destId="{3A0825D9-939D-48DA-A2C6-A02DFAB0CEC2}" srcOrd="0" destOrd="0" presId="urn:microsoft.com/office/officeart/2008/layout/HorizontalMultiLevelHierarchy"/>
    <dgm:cxn modelId="{7A220C68-4321-49D7-B519-83E1AFFC1BD0}" type="presParOf" srcId="{3A0825D9-939D-48DA-A2C6-A02DFAB0CEC2}" destId="{8AD99017-833A-403A-950D-BC6788EED05D}" srcOrd="0" destOrd="0" presId="urn:microsoft.com/office/officeart/2008/layout/HorizontalMultiLevelHierarchy"/>
    <dgm:cxn modelId="{E5F0FD14-0E2E-4DEA-8F0E-29B07EEB2455}" type="presParOf" srcId="{0675561C-1B34-44B0-84F8-D7A05CDA632B}" destId="{8AE10096-B848-4B68-825F-3F2488307A69}" srcOrd="1" destOrd="0" presId="urn:microsoft.com/office/officeart/2008/layout/HorizontalMultiLevelHierarchy"/>
    <dgm:cxn modelId="{922574AA-8B83-4BFB-A97E-DA3F85329F63}" type="presParOf" srcId="{8AE10096-B848-4B68-825F-3F2488307A69}" destId="{8905879B-AF16-4C5A-BB30-0DB2C8D1F5DA}" srcOrd="0" destOrd="0" presId="urn:microsoft.com/office/officeart/2008/layout/HorizontalMultiLevelHierarchy"/>
    <dgm:cxn modelId="{8077F8A3-3BDA-42DB-A801-8368C3791688}" type="presParOf" srcId="{8AE10096-B848-4B68-825F-3F2488307A69}" destId="{B5347C8D-5F26-4E60-9BFC-E23E43D3C146}" srcOrd="1" destOrd="0" presId="urn:microsoft.com/office/officeart/2008/layout/HorizontalMultiLevelHierarchy"/>
    <dgm:cxn modelId="{637E9E7A-34C5-41DE-80E2-09BF6B77460D}" type="presParOf" srcId="{0675561C-1B34-44B0-84F8-D7A05CDA632B}" destId="{2AD24A0E-8542-4D9B-BAC7-CCBAF0967F5F}" srcOrd="2" destOrd="0" presId="urn:microsoft.com/office/officeart/2008/layout/HorizontalMultiLevelHierarchy"/>
    <dgm:cxn modelId="{294D5016-A781-434B-843C-AC53F61E3A90}" type="presParOf" srcId="{2AD24A0E-8542-4D9B-BAC7-CCBAF0967F5F}" destId="{2FF1A014-BF88-4EE0-81DA-AEF743563876}" srcOrd="0" destOrd="0" presId="urn:microsoft.com/office/officeart/2008/layout/HorizontalMultiLevelHierarchy"/>
    <dgm:cxn modelId="{8B74CA58-33AF-4039-8807-DE11F1DE8D48}" type="presParOf" srcId="{0675561C-1B34-44B0-84F8-D7A05CDA632B}" destId="{C1465403-52CC-40FE-B996-24E8083F99D6}" srcOrd="3" destOrd="0" presId="urn:microsoft.com/office/officeart/2008/layout/HorizontalMultiLevelHierarchy"/>
    <dgm:cxn modelId="{73F20E37-7CB6-4DD8-9C2F-12BC7CE680A8}" type="presParOf" srcId="{C1465403-52CC-40FE-B996-24E8083F99D6}" destId="{C81963D1-F0D9-48C2-A6D3-0EF914E24E13}" srcOrd="0" destOrd="0" presId="urn:microsoft.com/office/officeart/2008/layout/HorizontalMultiLevelHierarchy"/>
    <dgm:cxn modelId="{0887C86C-F01F-4E43-8585-DA87AF96364F}" type="presParOf" srcId="{C1465403-52CC-40FE-B996-24E8083F99D6}" destId="{1A87DF6D-0A4C-4C4D-8116-8E3C044A909A}" srcOrd="1" destOrd="0" presId="urn:microsoft.com/office/officeart/2008/layout/HorizontalMultiLevelHierarchy"/>
    <dgm:cxn modelId="{8A08B4E0-D9D1-477C-BBF5-2C53CF22D169}" type="presParOf" srcId="{8CEC5A93-AB93-4EC1-9827-A6B9A90804B7}" destId="{1B57F6F2-F0AA-4149-B3C0-C05487703FBB}" srcOrd="2" destOrd="0" presId="urn:microsoft.com/office/officeart/2008/layout/HorizontalMultiLevelHierarchy"/>
    <dgm:cxn modelId="{7A19C625-AEDA-4AE5-A7C8-447CBEF7C9E6}" type="presParOf" srcId="{1B57F6F2-F0AA-4149-B3C0-C05487703FBB}" destId="{B419CD4E-50E1-4D27-9AC0-31E7574BE33E}" srcOrd="0" destOrd="0" presId="urn:microsoft.com/office/officeart/2008/layout/HorizontalMultiLevelHierarchy"/>
    <dgm:cxn modelId="{86502C81-C524-4479-8BEC-35DCBB5E58BD}" type="presParOf" srcId="{8CEC5A93-AB93-4EC1-9827-A6B9A90804B7}" destId="{35E86871-41CC-45C8-B47D-C474773769A2}" srcOrd="3" destOrd="0" presId="urn:microsoft.com/office/officeart/2008/layout/HorizontalMultiLevelHierarchy"/>
    <dgm:cxn modelId="{1EB4112D-6123-471C-8A61-2EED50CADF05}" type="presParOf" srcId="{35E86871-41CC-45C8-B47D-C474773769A2}" destId="{336974AB-FD08-4075-832B-481138E3E927}" srcOrd="0" destOrd="0" presId="urn:microsoft.com/office/officeart/2008/layout/HorizontalMultiLevelHierarchy"/>
    <dgm:cxn modelId="{53259B5F-CF6C-4EC6-B9D3-FAFC62F5BE34}" type="presParOf" srcId="{35E86871-41CC-45C8-B47D-C474773769A2}" destId="{5BE3228A-8904-445A-84B7-8A5AB2D2F454}" srcOrd="1" destOrd="0" presId="urn:microsoft.com/office/officeart/2008/layout/HorizontalMultiLevelHierarchy"/>
    <dgm:cxn modelId="{B205D91C-0113-4BFA-BEF7-CE6B2CBFCBFE}" type="presParOf" srcId="{5BE3228A-8904-445A-84B7-8A5AB2D2F454}" destId="{B1D0712D-464E-4248-9DD0-729D4676B6C3}" srcOrd="0" destOrd="0" presId="urn:microsoft.com/office/officeart/2008/layout/HorizontalMultiLevelHierarchy"/>
    <dgm:cxn modelId="{368F726D-2251-4962-9878-9FEDB881976C}" type="presParOf" srcId="{B1D0712D-464E-4248-9DD0-729D4676B6C3}" destId="{1F4708A0-E9BF-4C8B-A3EF-5ABFE57A14E1}" srcOrd="0" destOrd="0" presId="urn:microsoft.com/office/officeart/2008/layout/HorizontalMultiLevelHierarchy"/>
    <dgm:cxn modelId="{BF52EBA5-C432-4BE3-9B12-4D192413B546}" type="presParOf" srcId="{5BE3228A-8904-445A-84B7-8A5AB2D2F454}" destId="{DE8B697B-7F85-4051-A78E-31E087C07713}" srcOrd="1" destOrd="0" presId="urn:microsoft.com/office/officeart/2008/layout/HorizontalMultiLevelHierarchy"/>
    <dgm:cxn modelId="{8E866A95-F7C3-4BBA-8979-AF62265F77F3}" type="presParOf" srcId="{DE8B697B-7F85-4051-A78E-31E087C07713}" destId="{F8B5AF5D-B8B5-4104-84FD-2F048E54063F}" srcOrd="0" destOrd="0" presId="urn:microsoft.com/office/officeart/2008/layout/HorizontalMultiLevelHierarchy"/>
    <dgm:cxn modelId="{9DE0028F-3FDA-427E-9007-36234A8C2BB5}" type="presParOf" srcId="{DE8B697B-7F85-4051-A78E-31E087C07713}" destId="{D5EC6DAE-A274-4BB0-8FC9-7B93B8CC3F09}" srcOrd="1" destOrd="0" presId="urn:microsoft.com/office/officeart/2008/layout/HorizontalMultiLevelHierarchy"/>
    <dgm:cxn modelId="{AE8F9F11-EF0F-4157-9BB2-AAD8444F9000}" type="presParOf" srcId="{5BE3228A-8904-445A-84B7-8A5AB2D2F454}" destId="{70B44AF9-D9E6-468E-AB7A-B3343610CB94}" srcOrd="2" destOrd="0" presId="urn:microsoft.com/office/officeart/2008/layout/HorizontalMultiLevelHierarchy"/>
    <dgm:cxn modelId="{50787639-1F09-4793-93C5-F41DF1A72913}" type="presParOf" srcId="{70B44AF9-D9E6-468E-AB7A-B3343610CB94}" destId="{BECA6280-B37C-4123-A50F-5716C2A1E6FC}" srcOrd="0" destOrd="0" presId="urn:microsoft.com/office/officeart/2008/layout/HorizontalMultiLevelHierarchy"/>
    <dgm:cxn modelId="{D78B0BCC-5BF1-4443-8D7A-132B13B20A58}" type="presParOf" srcId="{5BE3228A-8904-445A-84B7-8A5AB2D2F454}" destId="{50E2B092-6588-44C2-9C34-3E9C19D152B1}" srcOrd="3" destOrd="0" presId="urn:microsoft.com/office/officeart/2008/layout/HorizontalMultiLevelHierarchy"/>
    <dgm:cxn modelId="{1339FEBB-43B0-4649-AA15-4E2C20191D55}" type="presParOf" srcId="{50E2B092-6588-44C2-9C34-3E9C19D152B1}" destId="{6AB80385-1250-4DE0-8244-57A12A2D3BD3}" srcOrd="0" destOrd="0" presId="urn:microsoft.com/office/officeart/2008/layout/HorizontalMultiLevelHierarchy"/>
    <dgm:cxn modelId="{1ACF04BC-DB1D-4AFA-B65A-59D6D2A877A7}" type="presParOf" srcId="{50E2B092-6588-44C2-9C34-3E9C19D152B1}" destId="{C9DD8BAC-424F-4936-8611-7BF20B36A448}" srcOrd="1" destOrd="0" presId="urn:microsoft.com/office/officeart/2008/layout/HorizontalMultiLevelHierarchy"/>
    <dgm:cxn modelId="{B7F92AF6-C087-4C42-A793-A29C5391C022}" type="presParOf" srcId="{5BE3228A-8904-445A-84B7-8A5AB2D2F454}" destId="{AD03AAE6-5FEE-458B-A4BC-9033580DA804}" srcOrd="4" destOrd="0" presId="urn:microsoft.com/office/officeart/2008/layout/HorizontalMultiLevelHierarchy"/>
    <dgm:cxn modelId="{E66F374F-9ABD-42C6-9A5B-0F6B6C06E062}" type="presParOf" srcId="{AD03AAE6-5FEE-458B-A4BC-9033580DA804}" destId="{10EC9C54-8BA3-4431-B81D-F536907ADBD2}" srcOrd="0" destOrd="0" presId="urn:microsoft.com/office/officeart/2008/layout/HorizontalMultiLevelHierarchy"/>
    <dgm:cxn modelId="{E0C980F6-29E1-435E-8F6A-1EC3EA9D0ECC}" type="presParOf" srcId="{5BE3228A-8904-445A-84B7-8A5AB2D2F454}" destId="{3F962262-649C-4B59-B103-25C76684C502}" srcOrd="5" destOrd="0" presId="urn:microsoft.com/office/officeart/2008/layout/HorizontalMultiLevelHierarchy"/>
    <dgm:cxn modelId="{ADBE9B55-1A29-4263-B178-145009A95B1E}" type="presParOf" srcId="{3F962262-649C-4B59-B103-25C76684C502}" destId="{71DD6B67-16B7-4FD4-AED2-4ED06E0A7272}" srcOrd="0" destOrd="0" presId="urn:microsoft.com/office/officeart/2008/layout/HorizontalMultiLevelHierarchy"/>
    <dgm:cxn modelId="{E6869706-C895-4740-8BFD-2A695F89AABD}" type="presParOf" srcId="{3F962262-649C-4B59-B103-25C76684C502}" destId="{39EFC2D8-A2AD-4431-A66C-6DBAD489793C}" srcOrd="1" destOrd="0" presId="urn:microsoft.com/office/officeart/2008/layout/HorizontalMultiLevelHierarchy"/>
    <dgm:cxn modelId="{508E68CD-7D33-4738-BBBB-CA20C72CB74D}" type="presParOf" srcId="{8CEC5A93-AB93-4EC1-9827-A6B9A90804B7}" destId="{C563E28E-4D45-4343-BA01-02EFF023FA7B}" srcOrd="4" destOrd="0" presId="urn:microsoft.com/office/officeart/2008/layout/HorizontalMultiLevelHierarchy"/>
    <dgm:cxn modelId="{AE3E3745-ACD5-417A-93FE-40292C2B8936}" type="presParOf" srcId="{C563E28E-4D45-4343-BA01-02EFF023FA7B}" destId="{681E824D-1154-4BFE-B10C-97FA788E3748}" srcOrd="0" destOrd="0" presId="urn:microsoft.com/office/officeart/2008/layout/HorizontalMultiLevelHierarchy"/>
    <dgm:cxn modelId="{5FCCE2D5-DBAF-483C-B1D6-CBE33D97858E}" type="presParOf" srcId="{8CEC5A93-AB93-4EC1-9827-A6B9A90804B7}" destId="{81C6DCCB-DBE7-4078-814E-E485B86D5C82}" srcOrd="5" destOrd="0" presId="urn:microsoft.com/office/officeart/2008/layout/HorizontalMultiLevelHierarchy"/>
    <dgm:cxn modelId="{56F0A17D-F3CB-4B48-B096-17B7995A7F5F}" type="presParOf" srcId="{81C6DCCB-DBE7-4078-814E-E485B86D5C82}" destId="{29A1F884-0EA3-45A7-B2C2-5158879C67F2}" srcOrd="0" destOrd="0" presId="urn:microsoft.com/office/officeart/2008/layout/HorizontalMultiLevelHierarchy"/>
    <dgm:cxn modelId="{A99F1484-8B17-4431-A91C-0FEEED01F01E}" type="presParOf" srcId="{81C6DCCB-DBE7-4078-814E-E485B86D5C82}" destId="{31BCD1EA-D5CE-4B89-8E9D-AED405339846}" srcOrd="1" destOrd="0" presId="urn:microsoft.com/office/officeart/2008/layout/HorizontalMultiLevelHierarchy"/>
    <dgm:cxn modelId="{750ACAA7-F258-40A1-A3F9-500F94147F50}" type="presParOf" srcId="{31BCD1EA-D5CE-4B89-8E9D-AED405339846}" destId="{329555F4-5618-4F80-B0E6-7F02B29F2DC0}" srcOrd="0" destOrd="0" presId="urn:microsoft.com/office/officeart/2008/layout/HorizontalMultiLevelHierarchy"/>
    <dgm:cxn modelId="{1809C0FD-E9A7-47E7-B7A6-87E10EDCD510}" type="presParOf" srcId="{329555F4-5618-4F80-B0E6-7F02B29F2DC0}" destId="{4D89D0F5-9B09-4653-98DA-3A42329ED59C}" srcOrd="0" destOrd="0" presId="urn:microsoft.com/office/officeart/2008/layout/HorizontalMultiLevelHierarchy"/>
    <dgm:cxn modelId="{ADED9BAF-AF85-4908-B1FE-28811DD471F5}" type="presParOf" srcId="{31BCD1EA-D5CE-4B89-8E9D-AED405339846}" destId="{8B3F856B-26AB-4386-848E-E8E325DF2FE9}" srcOrd="1" destOrd="0" presId="urn:microsoft.com/office/officeart/2008/layout/HorizontalMultiLevelHierarchy"/>
    <dgm:cxn modelId="{2FDC014D-2166-4126-A9C4-F73F1654E975}" type="presParOf" srcId="{8B3F856B-26AB-4386-848E-E8E325DF2FE9}" destId="{9965BE69-0E6C-4B95-8326-02EAEAB33F76}" srcOrd="0" destOrd="0" presId="urn:microsoft.com/office/officeart/2008/layout/HorizontalMultiLevelHierarchy"/>
    <dgm:cxn modelId="{C94454F2-5BB3-4CEF-B63F-487A5D4A1E03}" type="presParOf" srcId="{8B3F856B-26AB-4386-848E-E8E325DF2FE9}" destId="{989604B1-23FC-4171-90EF-62355B38250F}" srcOrd="1" destOrd="0" presId="urn:microsoft.com/office/officeart/2008/layout/HorizontalMultiLevelHierarchy"/>
    <dgm:cxn modelId="{3DBDE882-64D4-4430-9DF6-64B2AFE93EB6}" type="presParOf" srcId="{31BCD1EA-D5CE-4B89-8E9D-AED405339846}" destId="{E9994896-2F8E-451C-8C4F-68091FA017B6}" srcOrd="2" destOrd="0" presId="urn:microsoft.com/office/officeart/2008/layout/HorizontalMultiLevelHierarchy"/>
    <dgm:cxn modelId="{36306C3D-B93B-4E25-8D92-62FCE7543BB8}" type="presParOf" srcId="{E9994896-2F8E-451C-8C4F-68091FA017B6}" destId="{7C62A98A-8D21-48C6-9232-800861BA70B1}" srcOrd="0" destOrd="0" presId="urn:microsoft.com/office/officeart/2008/layout/HorizontalMultiLevelHierarchy"/>
    <dgm:cxn modelId="{22ABA398-807C-4F5E-BA39-28D37D222BF9}" type="presParOf" srcId="{31BCD1EA-D5CE-4B89-8E9D-AED405339846}" destId="{4E68AC0E-6CA9-4BF2-B237-1B6D0A7F9D18}" srcOrd="3" destOrd="0" presId="urn:microsoft.com/office/officeart/2008/layout/HorizontalMultiLevelHierarchy"/>
    <dgm:cxn modelId="{B92DC04D-C43F-4A87-A954-AA1D46A69FC6}" type="presParOf" srcId="{4E68AC0E-6CA9-4BF2-B237-1B6D0A7F9D18}" destId="{24177600-6908-4D35-91E1-0D3D5882AC73}" srcOrd="0" destOrd="0" presId="urn:microsoft.com/office/officeart/2008/layout/HorizontalMultiLevelHierarchy"/>
    <dgm:cxn modelId="{42A2FBCF-EEBF-47A5-8678-8C6661627C2D}" type="presParOf" srcId="{4E68AC0E-6CA9-4BF2-B237-1B6D0A7F9D18}" destId="{B1707CA7-D3E8-44AB-A948-C0AC44353F91}" srcOrd="1" destOrd="0" presId="urn:microsoft.com/office/officeart/2008/layout/HorizontalMultiLevelHierarchy"/>
    <dgm:cxn modelId="{71DC2103-5936-4AAF-A476-8F27DCAC4356}" type="presParOf" srcId="{31BCD1EA-D5CE-4B89-8E9D-AED405339846}" destId="{CF9E4F13-43C7-4D94-ADCC-DE46B84D8AC5}" srcOrd="4" destOrd="0" presId="urn:microsoft.com/office/officeart/2008/layout/HorizontalMultiLevelHierarchy"/>
    <dgm:cxn modelId="{872D65A3-FB16-44BB-83B5-6CDFA92515BA}" type="presParOf" srcId="{CF9E4F13-43C7-4D94-ADCC-DE46B84D8AC5}" destId="{05EBB487-C1AF-4318-996D-022DA5EF2939}" srcOrd="0" destOrd="0" presId="urn:microsoft.com/office/officeart/2008/layout/HorizontalMultiLevelHierarchy"/>
    <dgm:cxn modelId="{30375D26-00AC-45AA-A86B-F23671295A61}" type="presParOf" srcId="{31BCD1EA-D5CE-4B89-8E9D-AED405339846}" destId="{5472C80C-41B0-4CD3-A4E7-94114CB95EFA}" srcOrd="5" destOrd="0" presId="urn:microsoft.com/office/officeart/2008/layout/HorizontalMultiLevelHierarchy"/>
    <dgm:cxn modelId="{D3930EBE-D6B6-4E11-A04E-1C034929CFCC}" type="presParOf" srcId="{5472C80C-41B0-4CD3-A4E7-94114CB95EFA}" destId="{9F7D9E0E-98BE-4378-82BB-F90B3CB30484}" srcOrd="0" destOrd="0" presId="urn:microsoft.com/office/officeart/2008/layout/HorizontalMultiLevelHierarchy"/>
    <dgm:cxn modelId="{58E56DA2-726F-41C6-9131-286E83081AC2}" type="presParOf" srcId="{5472C80C-41B0-4CD3-A4E7-94114CB95EFA}" destId="{37CA1C54-0AD9-454B-9593-099D88910773}" srcOrd="1" destOrd="0" presId="urn:microsoft.com/office/officeart/2008/layout/HorizontalMultiLevelHierarchy"/>
    <dgm:cxn modelId="{B5BE74D8-1144-415D-9277-D9FBCC449922}" type="presParOf" srcId="{8CEC5A93-AB93-4EC1-9827-A6B9A90804B7}" destId="{7578080A-13E6-4992-85BD-E09721EABB13}" srcOrd="6" destOrd="0" presId="urn:microsoft.com/office/officeart/2008/layout/HorizontalMultiLevelHierarchy"/>
    <dgm:cxn modelId="{4A4FB144-A0EC-430E-879C-D2C90786BE56}" type="presParOf" srcId="{7578080A-13E6-4992-85BD-E09721EABB13}" destId="{576699A7-3982-4746-A084-D89150B5D5C6}" srcOrd="0" destOrd="0" presId="urn:microsoft.com/office/officeart/2008/layout/HorizontalMultiLevelHierarchy"/>
    <dgm:cxn modelId="{F758026D-966F-4EE6-A8E1-38D437550C16}" type="presParOf" srcId="{8CEC5A93-AB93-4EC1-9827-A6B9A90804B7}" destId="{C7CFC9A5-F671-4246-93CD-B55CED418EDB}" srcOrd="7" destOrd="0" presId="urn:microsoft.com/office/officeart/2008/layout/HorizontalMultiLevelHierarchy"/>
    <dgm:cxn modelId="{DA519946-536F-41E2-B766-08182073CDD7}" type="presParOf" srcId="{C7CFC9A5-F671-4246-93CD-B55CED418EDB}" destId="{74491FC0-50CB-4CC0-A255-F2491151F8E6}" srcOrd="0" destOrd="0" presId="urn:microsoft.com/office/officeart/2008/layout/HorizontalMultiLevelHierarchy"/>
    <dgm:cxn modelId="{0C3D997F-A13C-4E4E-B42B-1C6BA442B9BA}" type="presParOf" srcId="{C7CFC9A5-F671-4246-93CD-B55CED418EDB}" destId="{9328143C-7D9D-4C11-B6D7-EAA1514271AC}" srcOrd="1" destOrd="0" presId="urn:microsoft.com/office/officeart/2008/layout/HorizontalMultiLevelHierarchy"/>
    <dgm:cxn modelId="{84D74F21-ED16-43D6-B1A1-15C573AD2AB1}" type="presParOf" srcId="{9328143C-7D9D-4C11-B6D7-EAA1514271AC}" destId="{18C42B5B-6DEF-4DF6-B7D4-A7A6575E70A7}" srcOrd="0" destOrd="0" presId="urn:microsoft.com/office/officeart/2008/layout/HorizontalMultiLevelHierarchy"/>
    <dgm:cxn modelId="{CCAC3519-D23B-4FA1-ABE3-2BBDFBDE078D}" type="presParOf" srcId="{18C42B5B-6DEF-4DF6-B7D4-A7A6575E70A7}" destId="{22FC5D2E-83BC-4AD2-B179-1163647C2A37}" srcOrd="0" destOrd="0" presId="urn:microsoft.com/office/officeart/2008/layout/HorizontalMultiLevelHierarchy"/>
    <dgm:cxn modelId="{1CEA16DA-B850-4A2D-965F-A773AC9229F8}" type="presParOf" srcId="{9328143C-7D9D-4C11-B6D7-EAA1514271AC}" destId="{A35A3E5E-D5FA-44E8-A754-A1729ED71BA0}" srcOrd="1" destOrd="0" presId="urn:microsoft.com/office/officeart/2008/layout/HorizontalMultiLevelHierarchy"/>
    <dgm:cxn modelId="{981FC4BF-8300-4791-AAD9-FDDE4819FC54}" type="presParOf" srcId="{A35A3E5E-D5FA-44E8-A754-A1729ED71BA0}" destId="{545B827A-DEF9-41BD-87D7-F059D08FE5BF}" srcOrd="0" destOrd="0" presId="urn:microsoft.com/office/officeart/2008/layout/HorizontalMultiLevelHierarchy"/>
    <dgm:cxn modelId="{F8F10E2E-13E2-40A8-9D29-E192AA4CA955}" type="presParOf" srcId="{A35A3E5E-D5FA-44E8-A754-A1729ED71BA0}" destId="{07CC2CDF-B4C8-482F-ABEB-B14FEBC3DB00}" srcOrd="1" destOrd="0" presId="urn:microsoft.com/office/officeart/2008/layout/HorizontalMultiLevelHierarchy"/>
    <dgm:cxn modelId="{BDDC2D97-817A-4C2A-A3B3-AAD30CDA0AF5}" type="presParOf" srcId="{9328143C-7D9D-4C11-B6D7-EAA1514271AC}" destId="{7D834B1D-B847-433B-9177-08A90589C527}" srcOrd="2" destOrd="0" presId="urn:microsoft.com/office/officeart/2008/layout/HorizontalMultiLevelHierarchy"/>
    <dgm:cxn modelId="{8859881A-F0DD-46D9-9B3E-D96209752414}" type="presParOf" srcId="{7D834B1D-B847-433B-9177-08A90589C527}" destId="{13470DB0-CD71-468C-BFBC-7C13C5958E0F}" srcOrd="0" destOrd="0" presId="urn:microsoft.com/office/officeart/2008/layout/HorizontalMultiLevelHierarchy"/>
    <dgm:cxn modelId="{4A77DB03-9076-4B2D-8762-59799C51EDE6}" type="presParOf" srcId="{9328143C-7D9D-4C11-B6D7-EAA1514271AC}" destId="{80BAC000-17EB-4031-9436-4B8CA7442949}" srcOrd="3" destOrd="0" presId="urn:microsoft.com/office/officeart/2008/layout/HorizontalMultiLevelHierarchy"/>
    <dgm:cxn modelId="{9FCE809E-C164-4BA5-978F-7AFA0FF2F6BB}" type="presParOf" srcId="{80BAC000-17EB-4031-9436-4B8CA7442949}" destId="{BD915F00-D3D9-4327-8B1A-4D79D3C6CA4D}" srcOrd="0" destOrd="0" presId="urn:microsoft.com/office/officeart/2008/layout/HorizontalMultiLevelHierarchy"/>
    <dgm:cxn modelId="{6AB3AE4F-C028-429D-8BCC-670EE5EC6399}" type="presParOf" srcId="{80BAC000-17EB-4031-9436-4B8CA7442949}" destId="{7BA3683D-6A0B-460A-8D00-5C483E956528}" srcOrd="1" destOrd="0" presId="urn:microsoft.com/office/officeart/2008/layout/HorizontalMultiLevelHierarchy"/>
    <dgm:cxn modelId="{C13323AE-2901-461B-83A8-5F3E9D812A70}" type="presParOf" srcId="{9328143C-7D9D-4C11-B6D7-EAA1514271AC}" destId="{AF2EC47E-BA87-47D5-9D12-AB13256A47A3}" srcOrd="4" destOrd="0" presId="urn:microsoft.com/office/officeart/2008/layout/HorizontalMultiLevelHierarchy"/>
    <dgm:cxn modelId="{E7F3CDE0-A186-457C-B3F9-2902A2D66CBF}" type="presParOf" srcId="{AF2EC47E-BA87-47D5-9D12-AB13256A47A3}" destId="{726C6CAA-E032-4F0F-A8E4-8AD54AAC5315}" srcOrd="0" destOrd="0" presId="urn:microsoft.com/office/officeart/2008/layout/HorizontalMultiLevelHierarchy"/>
    <dgm:cxn modelId="{75CECA97-8022-4C6B-B21F-6928098EB0EC}" type="presParOf" srcId="{9328143C-7D9D-4C11-B6D7-EAA1514271AC}" destId="{5449BD32-D26C-43A3-B664-58D7A12A0608}" srcOrd="5" destOrd="0" presId="urn:microsoft.com/office/officeart/2008/layout/HorizontalMultiLevelHierarchy"/>
    <dgm:cxn modelId="{1C2BB269-A7C1-411B-A467-C98EB54A1490}" type="presParOf" srcId="{5449BD32-D26C-43A3-B664-58D7A12A0608}" destId="{26C50C53-FC9D-415F-BC0E-D2F5B01D3284}" srcOrd="0" destOrd="0" presId="urn:microsoft.com/office/officeart/2008/layout/HorizontalMultiLevelHierarchy"/>
    <dgm:cxn modelId="{C240291D-A0CE-4CBB-A855-4736BC1882F7}" type="presParOf" srcId="{5449BD32-D26C-43A3-B664-58D7A12A0608}" destId="{7BD470A3-FB4D-4C40-AB84-6B69B7F22429}" srcOrd="1" destOrd="0" presId="urn:microsoft.com/office/officeart/2008/layout/HorizontalMultiLevelHierarchy"/>
    <dgm:cxn modelId="{D92705A8-EF38-4BC1-82DA-58B819211BAA}" type="presParOf" srcId="{9328143C-7D9D-4C11-B6D7-EAA1514271AC}" destId="{58292602-8DAA-49B5-B8DA-34FC02DD44B8}" srcOrd="6" destOrd="0" presId="urn:microsoft.com/office/officeart/2008/layout/HorizontalMultiLevelHierarchy"/>
    <dgm:cxn modelId="{8D55242D-09D0-4FF1-B688-43B06BE4328F}" type="presParOf" srcId="{58292602-8DAA-49B5-B8DA-34FC02DD44B8}" destId="{01EEDC54-2AB0-448A-8375-BFFC24D2A836}" srcOrd="0" destOrd="0" presId="urn:microsoft.com/office/officeart/2008/layout/HorizontalMultiLevelHierarchy"/>
    <dgm:cxn modelId="{805BD380-7E2B-42A9-ADF0-DE0662B70033}" type="presParOf" srcId="{9328143C-7D9D-4C11-B6D7-EAA1514271AC}" destId="{07B2AE1D-289E-4D38-97A3-3DECCC183D39}" srcOrd="7" destOrd="0" presId="urn:microsoft.com/office/officeart/2008/layout/HorizontalMultiLevelHierarchy"/>
    <dgm:cxn modelId="{30E73D3F-624B-43FA-BCE2-C9BB4CF9E303}" type="presParOf" srcId="{07B2AE1D-289E-4D38-97A3-3DECCC183D39}" destId="{99A1E96A-DF04-4830-85F0-EC9DABC1E80C}" srcOrd="0" destOrd="0" presId="urn:microsoft.com/office/officeart/2008/layout/HorizontalMultiLevelHierarchy"/>
    <dgm:cxn modelId="{1ECAC676-D591-4E4A-9F7E-013444D0570F}" type="presParOf" srcId="{07B2AE1D-289E-4D38-97A3-3DECCC183D39}" destId="{C820296B-EB37-420C-9096-56FE5F4037EB}" srcOrd="1" destOrd="0" presId="urn:microsoft.com/office/officeart/2008/layout/HorizontalMultiLevelHierarchy"/>
    <dgm:cxn modelId="{FE204899-B9FD-49FE-BFA2-9362F3FB79F6}" type="presParOf" srcId="{9328143C-7D9D-4C11-B6D7-EAA1514271AC}" destId="{ECA990FA-F7B7-4073-815C-5A63F2372A82}" srcOrd="8" destOrd="0" presId="urn:microsoft.com/office/officeart/2008/layout/HorizontalMultiLevelHierarchy"/>
    <dgm:cxn modelId="{D76E3F0A-8E03-4B6F-991D-1496649C38A1}" type="presParOf" srcId="{ECA990FA-F7B7-4073-815C-5A63F2372A82}" destId="{DA698EB4-7D7A-447D-88D4-F5B97A3E5078}" srcOrd="0" destOrd="0" presId="urn:microsoft.com/office/officeart/2008/layout/HorizontalMultiLevelHierarchy"/>
    <dgm:cxn modelId="{D04EA8FD-FB80-4CF0-AB39-DE3416C673CE}" type="presParOf" srcId="{9328143C-7D9D-4C11-B6D7-EAA1514271AC}" destId="{BC9A9885-9C8B-40DB-AC9F-B0502E11A670}" srcOrd="9" destOrd="0" presId="urn:microsoft.com/office/officeart/2008/layout/HorizontalMultiLevelHierarchy"/>
    <dgm:cxn modelId="{435D77C2-5B39-4C26-8E88-F8F7C2BEB84B}" type="presParOf" srcId="{BC9A9885-9C8B-40DB-AC9F-B0502E11A670}" destId="{0C443C2D-96AA-486F-A68A-888237D5B29F}" srcOrd="0" destOrd="0" presId="urn:microsoft.com/office/officeart/2008/layout/HorizontalMultiLevelHierarchy"/>
    <dgm:cxn modelId="{7B1F702A-5BFA-4F5F-A19E-4E08F5229E15}" type="presParOf" srcId="{BC9A9885-9C8B-40DB-AC9F-B0502E11A670}" destId="{715926F4-25EE-4F45-8470-68B6A9BE8F75}" srcOrd="1" destOrd="0" presId="urn:microsoft.com/office/officeart/2008/layout/HorizontalMultiLevelHierarchy"/>
    <dgm:cxn modelId="{940FE9F4-5A62-49DB-BA97-D1E4F77BB0EA}" type="presParOf" srcId="{E37C625F-BFA5-4EC7-8BA7-E8A3E8DDD119}" destId="{93D16BC6-5CC8-4893-A5E2-F728DA1871C1}" srcOrd="2" destOrd="0" presId="urn:microsoft.com/office/officeart/2008/layout/HorizontalMultiLevelHierarchy"/>
    <dgm:cxn modelId="{D92D820E-0C7A-4834-A96B-EB2F43779FA5}" type="presParOf" srcId="{93D16BC6-5CC8-4893-A5E2-F728DA1871C1}" destId="{A4E7FD8D-A1C3-4D33-81D8-3BBC98D5F995}" srcOrd="0" destOrd="0" presId="urn:microsoft.com/office/officeart/2008/layout/HorizontalMultiLevelHierarchy"/>
    <dgm:cxn modelId="{F88B4304-9ABE-410A-8F81-68D35E904020}" type="presParOf" srcId="{E37C625F-BFA5-4EC7-8BA7-E8A3E8DDD119}" destId="{01199F25-C1EC-4F5C-A8F6-05B603F10F49}" srcOrd="3" destOrd="0" presId="urn:microsoft.com/office/officeart/2008/layout/HorizontalMultiLevelHierarchy"/>
    <dgm:cxn modelId="{F8118338-6DB3-4599-9041-FAC77AF127A2}" type="presParOf" srcId="{01199F25-C1EC-4F5C-A8F6-05B603F10F49}" destId="{4CB1CCB4-11FA-4312-8F6F-FE2F448E7CDE}" srcOrd="0" destOrd="0" presId="urn:microsoft.com/office/officeart/2008/layout/HorizontalMultiLevelHierarchy"/>
    <dgm:cxn modelId="{6365E807-DD42-4E53-A0D1-F3EEE1B3FAF5}" type="presParOf" srcId="{01199F25-C1EC-4F5C-A8F6-05B603F10F49}" destId="{92E850F3-ADC3-4BF5-82F0-230FC43A488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5AE41-589A-4F00-881A-BB8F2DDE8663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F08659FE-AF01-4378-8EDC-7BFB50613690}">
      <dgm:prSet phldrT="[Text]"/>
      <dgm:spPr/>
      <dgm:t>
        <a:bodyPr/>
        <a:lstStyle/>
        <a:p>
          <a:r>
            <a:rPr lang="en-AU"/>
            <a:t>Crimes</a:t>
          </a:r>
        </a:p>
      </dgm:t>
    </dgm:pt>
    <dgm:pt modelId="{C1545060-6564-4609-87C6-0EE5253DE887}" type="parTrans" cxnId="{9ADCFB37-79AE-4D69-B543-7A83A2B4A01D}">
      <dgm:prSet/>
      <dgm:spPr/>
      <dgm:t>
        <a:bodyPr/>
        <a:lstStyle/>
        <a:p>
          <a:endParaRPr lang="en-AU"/>
        </a:p>
      </dgm:t>
    </dgm:pt>
    <dgm:pt modelId="{CCD71654-0578-4D0F-A19F-85D9B639765F}" type="sibTrans" cxnId="{9ADCFB37-79AE-4D69-B543-7A83A2B4A01D}">
      <dgm:prSet/>
      <dgm:spPr/>
      <dgm:t>
        <a:bodyPr/>
        <a:lstStyle/>
        <a:p>
          <a:endParaRPr lang="en-AU"/>
        </a:p>
      </dgm:t>
    </dgm:pt>
    <dgm:pt modelId="{E46FE2C9-491B-4095-B772-AE709D7A2A5E}">
      <dgm:prSet phldrT="[Text]"/>
      <dgm:spPr/>
      <dgm:t>
        <a:bodyPr/>
        <a:lstStyle/>
        <a:p>
          <a:r>
            <a:rPr lang="en-AU"/>
            <a:t>Property</a:t>
          </a:r>
        </a:p>
      </dgm:t>
    </dgm:pt>
    <dgm:pt modelId="{3063380A-2ADA-4CA6-9EC4-D9ABC4F04E38}" type="parTrans" cxnId="{D9436F56-9C1A-4887-BDF4-69844760B6E1}">
      <dgm:prSet/>
      <dgm:spPr/>
      <dgm:t>
        <a:bodyPr/>
        <a:lstStyle/>
        <a:p>
          <a:endParaRPr lang="en-AU"/>
        </a:p>
      </dgm:t>
    </dgm:pt>
    <dgm:pt modelId="{5FD860AB-F514-4B65-B768-FEE69D64DD37}" type="sibTrans" cxnId="{D9436F56-9C1A-4887-BDF4-69844760B6E1}">
      <dgm:prSet/>
      <dgm:spPr/>
      <dgm:t>
        <a:bodyPr/>
        <a:lstStyle/>
        <a:p>
          <a:endParaRPr lang="en-AU"/>
        </a:p>
      </dgm:t>
    </dgm:pt>
    <dgm:pt modelId="{A35AD6D5-6509-4541-876D-A35FADA7AB9C}">
      <dgm:prSet phldrT="[Text]"/>
      <dgm:spPr/>
      <dgm:t>
        <a:bodyPr/>
        <a:lstStyle/>
        <a:p>
          <a:r>
            <a:rPr lang="en-AU"/>
            <a:t>Person</a:t>
          </a:r>
        </a:p>
      </dgm:t>
    </dgm:pt>
    <dgm:pt modelId="{A0D96BD3-0364-41AE-AAE5-4BCB2F7B0FC9}" type="parTrans" cxnId="{E6A1563D-EC90-44AB-945A-5503D5FA2A5E}">
      <dgm:prSet/>
      <dgm:spPr/>
      <dgm:t>
        <a:bodyPr/>
        <a:lstStyle/>
        <a:p>
          <a:endParaRPr lang="en-AU"/>
        </a:p>
      </dgm:t>
    </dgm:pt>
    <dgm:pt modelId="{E682D093-57DF-4212-9B6A-A4C2839AE69C}" type="sibTrans" cxnId="{E6A1563D-EC90-44AB-945A-5503D5FA2A5E}">
      <dgm:prSet/>
      <dgm:spPr/>
      <dgm:t>
        <a:bodyPr/>
        <a:lstStyle/>
        <a:p>
          <a:endParaRPr lang="en-AU"/>
        </a:p>
      </dgm:t>
    </dgm:pt>
    <dgm:pt modelId="{84A5C51A-BF0B-4E6B-8CE1-772373628095}">
      <dgm:prSet phldrT="[Text]"/>
      <dgm:spPr/>
      <dgm:t>
        <a:bodyPr/>
        <a:lstStyle/>
        <a:p>
          <a:r>
            <a:rPr lang="en-AU"/>
            <a:t>Act intended to cause injury</a:t>
          </a:r>
        </a:p>
      </dgm:t>
    </dgm:pt>
    <dgm:pt modelId="{5EB12A15-ECE9-4370-877A-B24725C1366C}" type="parTrans" cxnId="{4866BB0D-223F-4E4D-9153-7F7FAB2756A7}">
      <dgm:prSet/>
      <dgm:spPr/>
      <dgm:t>
        <a:bodyPr/>
        <a:lstStyle/>
        <a:p>
          <a:endParaRPr lang="en-AU"/>
        </a:p>
      </dgm:t>
    </dgm:pt>
    <dgm:pt modelId="{0D0E5CFB-58F4-4DB8-9B5F-0A699BAC1448}" type="sibTrans" cxnId="{4866BB0D-223F-4E4D-9153-7F7FAB2756A7}">
      <dgm:prSet/>
      <dgm:spPr/>
      <dgm:t>
        <a:bodyPr/>
        <a:lstStyle/>
        <a:p>
          <a:endParaRPr lang="en-AU"/>
        </a:p>
      </dgm:t>
    </dgm:pt>
    <dgm:pt modelId="{083148C7-5D07-4565-BBED-2DB9989A3C6C}">
      <dgm:prSet phldrT="[Text]"/>
      <dgm:spPr/>
      <dgm:t>
        <a:bodyPr/>
        <a:lstStyle/>
        <a:p>
          <a:r>
            <a:rPr lang="en-AU"/>
            <a:t>Assault Police</a:t>
          </a:r>
        </a:p>
      </dgm:t>
    </dgm:pt>
    <dgm:pt modelId="{94F85E0D-F555-4581-BA7E-4C856303BC16}" type="parTrans" cxnId="{A5BDDC60-ED15-4E06-9601-8CBE738681DA}">
      <dgm:prSet/>
      <dgm:spPr/>
      <dgm:t>
        <a:bodyPr/>
        <a:lstStyle/>
        <a:p>
          <a:endParaRPr lang="en-AU"/>
        </a:p>
      </dgm:t>
    </dgm:pt>
    <dgm:pt modelId="{E0525218-22E2-47C5-ADB8-5BE6C216E0E5}" type="sibTrans" cxnId="{A5BDDC60-ED15-4E06-9601-8CBE738681DA}">
      <dgm:prSet/>
      <dgm:spPr/>
      <dgm:t>
        <a:bodyPr/>
        <a:lstStyle/>
        <a:p>
          <a:endParaRPr lang="en-AU"/>
        </a:p>
      </dgm:t>
    </dgm:pt>
    <dgm:pt modelId="{95D2D67A-0765-4838-A557-8D16B6B859D9}">
      <dgm:prSet phldrT="[Text]"/>
      <dgm:spPr/>
      <dgm:t>
        <a:bodyPr/>
        <a:lstStyle/>
        <a:p>
          <a:r>
            <a:rPr lang="en-AU"/>
            <a:t>Common Assault</a:t>
          </a:r>
        </a:p>
      </dgm:t>
    </dgm:pt>
    <dgm:pt modelId="{E42217E8-5C17-4423-874C-3AAAC21F694C}" type="parTrans" cxnId="{C42A722E-6B4B-4D51-96BB-DD8982935973}">
      <dgm:prSet/>
      <dgm:spPr/>
      <dgm:t>
        <a:bodyPr/>
        <a:lstStyle/>
        <a:p>
          <a:endParaRPr lang="en-AU"/>
        </a:p>
      </dgm:t>
    </dgm:pt>
    <dgm:pt modelId="{F916BDB2-9DFA-4661-9080-E83D49350315}" type="sibTrans" cxnId="{C42A722E-6B4B-4D51-96BB-DD8982935973}">
      <dgm:prSet/>
      <dgm:spPr/>
      <dgm:t>
        <a:bodyPr/>
        <a:lstStyle/>
        <a:p>
          <a:endParaRPr lang="en-AU"/>
        </a:p>
      </dgm:t>
    </dgm:pt>
    <dgm:pt modelId="{4890A37F-7063-498F-84D6-AA2BBA43E2D7}">
      <dgm:prSet phldrT="[Text]"/>
      <dgm:spPr/>
      <dgm:t>
        <a:bodyPr/>
        <a:lstStyle/>
        <a:p>
          <a:r>
            <a:rPr lang="en-AU"/>
            <a:t>Homicide</a:t>
          </a:r>
        </a:p>
      </dgm:t>
    </dgm:pt>
    <dgm:pt modelId="{D798F2F3-872C-4A52-8B0A-DD752CE73DDC}" type="parTrans" cxnId="{51F0AE49-E5A1-4756-A6B9-9DC99CBDDDD4}">
      <dgm:prSet/>
      <dgm:spPr/>
      <dgm:t>
        <a:bodyPr/>
        <a:lstStyle/>
        <a:p>
          <a:endParaRPr lang="en-AU"/>
        </a:p>
      </dgm:t>
    </dgm:pt>
    <dgm:pt modelId="{0A7C7768-8536-4C5E-B0DE-833C96616E21}" type="sibTrans" cxnId="{51F0AE49-E5A1-4756-A6B9-9DC99CBDDDD4}">
      <dgm:prSet/>
      <dgm:spPr/>
      <dgm:t>
        <a:bodyPr/>
        <a:lstStyle/>
        <a:p>
          <a:endParaRPr lang="en-AU"/>
        </a:p>
      </dgm:t>
    </dgm:pt>
    <dgm:pt modelId="{BCC431D8-ECF6-4820-BA58-0402B0D9D6FB}">
      <dgm:prSet phldrT="[Text]"/>
      <dgm:spPr/>
      <dgm:t>
        <a:bodyPr/>
        <a:lstStyle/>
        <a:p>
          <a:r>
            <a:rPr lang="en-AU"/>
            <a:t>Murder</a:t>
          </a:r>
        </a:p>
      </dgm:t>
    </dgm:pt>
    <dgm:pt modelId="{6AD3C9AD-07C6-474B-A542-873A79240939}" type="parTrans" cxnId="{A36C5E4A-736D-469C-922E-D3852797F49B}">
      <dgm:prSet/>
      <dgm:spPr/>
      <dgm:t>
        <a:bodyPr/>
        <a:lstStyle/>
        <a:p>
          <a:endParaRPr lang="en-AU"/>
        </a:p>
      </dgm:t>
    </dgm:pt>
    <dgm:pt modelId="{FB1D971C-C58E-493D-8201-AD51C893E64A}" type="sibTrans" cxnId="{A36C5E4A-736D-469C-922E-D3852797F49B}">
      <dgm:prSet/>
      <dgm:spPr/>
      <dgm:t>
        <a:bodyPr/>
        <a:lstStyle/>
        <a:p>
          <a:endParaRPr lang="en-AU"/>
        </a:p>
      </dgm:t>
    </dgm:pt>
    <dgm:pt modelId="{0FDC6AD5-A6AF-4BF3-9D05-E2D25F295910}">
      <dgm:prSet phldrT="[Text]"/>
      <dgm:spPr/>
      <dgm:t>
        <a:bodyPr/>
        <a:lstStyle/>
        <a:p>
          <a:r>
            <a:rPr lang="en-AU"/>
            <a:t>Other homicide</a:t>
          </a:r>
        </a:p>
      </dgm:t>
    </dgm:pt>
    <dgm:pt modelId="{4FD8E51E-2A43-49F6-87B6-A4496F9357E2}" type="parTrans" cxnId="{B19163EE-DE24-40EC-BF2C-1243A524BE96}">
      <dgm:prSet/>
      <dgm:spPr/>
      <dgm:t>
        <a:bodyPr/>
        <a:lstStyle/>
        <a:p>
          <a:endParaRPr lang="en-AU"/>
        </a:p>
      </dgm:t>
    </dgm:pt>
    <dgm:pt modelId="{843B09D3-1592-440F-8CEE-10852287449A}" type="sibTrans" cxnId="{B19163EE-DE24-40EC-BF2C-1243A524BE96}">
      <dgm:prSet/>
      <dgm:spPr/>
      <dgm:t>
        <a:bodyPr/>
        <a:lstStyle/>
        <a:p>
          <a:endParaRPr lang="en-AU"/>
        </a:p>
      </dgm:t>
    </dgm:pt>
    <dgm:pt modelId="{652A50B1-D8B9-431C-BA0D-A817A591638F}">
      <dgm:prSet phldrT="[Text]"/>
      <dgm:spPr/>
      <dgm:t>
        <a:bodyPr/>
        <a:lstStyle/>
        <a:p>
          <a:r>
            <a:rPr lang="en-AU"/>
            <a:t>Other Offences</a:t>
          </a:r>
        </a:p>
      </dgm:t>
    </dgm:pt>
    <dgm:pt modelId="{EB44C664-082A-4A03-A114-2986B928853B}" type="parTrans" cxnId="{60FF5433-64F5-45C6-9BA9-2A78397657A1}">
      <dgm:prSet/>
      <dgm:spPr/>
      <dgm:t>
        <a:bodyPr/>
        <a:lstStyle/>
        <a:p>
          <a:endParaRPr lang="en-AU"/>
        </a:p>
      </dgm:t>
    </dgm:pt>
    <dgm:pt modelId="{497D7F63-A822-402E-893E-57EAC8CBF420}" type="sibTrans" cxnId="{60FF5433-64F5-45C6-9BA9-2A78397657A1}">
      <dgm:prSet/>
      <dgm:spPr/>
      <dgm:t>
        <a:bodyPr/>
        <a:lstStyle/>
        <a:p>
          <a:endParaRPr lang="en-AU"/>
        </a:p>
      </dgm:t>
    </dgm:pt>
    <dgm:pt modelId="{920FED13-5656-457F-A59A-FA54077C2FD2}">
      <dgm:prSet phldrT="[Text]"/>
      <dgm:spPr/>
      <dgm:t>
        <a:bodyPr/>
        <a:lstStyle/>
        <a:p>
          <a:r>
            <a:rPr lang="en-AU"/>
            <a:t>Abduction/harassment</a:t>
          </a:r>
        </a:p>
      </dgm:t>
    </dgm:pt>
    <dgm:pt modelId="{063AFFBD-3002-4B3D-AB7F-3E9D249863C9}" type="parTrans" cxnId="{CC63FB80-FDC8-4699-A947-DA6322BBA206}">
      <dgm:prSet/>
      <dgm:spPr/>
      <dgm:t>
        <a:bodyPr/>
        <a:lstStyle/>
        <a:p>
          <a:endParaRPr lang="en-AU"/>
        </a:p>
      </dgm:t>
    </dgm:pt>
    <dgm:pt modelId="{F4D22FE2-A78D-490F-AC29-BF247964E6C1}" type="sibTrans" cxnId="{CC63FB80-FDC8-4699-A947-DA6322BBA206}">
      <dgm:prSet/>
      <dgm:spPr/>
      <dgm:t>
        <a:bodyPr/>
        <a:lstStyle/>
        <a:p>
          <a:endParaRPr lang="en-AU"/>
        </a:p>
      </dgm:t>
    </dgm:pt>
    <dgm:pt modelId="{11FC948A-EB90-4A0A-9AE9-933451EECE99}">
      <dgm:prSet phldrT="[Text]"/>
      <dgm:spPr/>
      <dgm:t>
        <a:bodyPr/>
        <a:lstStyle/>
        <a:p>
          <a:r>
            <a:rPr lang="en-AU"/>
            <a:t>Dangerous or negligent act</a:t>
          </a:r>
        </a:p>
      </dgm:t>
    </dgm:pt>
    <dgm:pt modelId="{3E0D6A15-AFEA-4BF3-9758-C477C1F1FB3D}" type="parTrans" cxnId="{F4F8C634-317C-42AE-BE9C-017DEEF01E4C}">
      <dgm:prSet/>
      <dgm:spPr/>
      <dgm:t>
        <a:bodyPr/>
        <a:lstStyle/>
        <a:p>
          <a:endParaRPr lang="en-AU"/>
        </a:p>
      </dgm:t>
    </dgm:pt>
    <dgm:pt modelId="{BD6BF93C-D058-487E-8E6A-12771947E4C2}" type="sibTrans" cxnId="{F4F8C634-317C-42AE-BE9C-017DEEF01E4C}">
      <dgm:prSet/>
      <dgm:spPr/>
      <dgm:t>
        <a:bodyPr/>
        <a:lstStyle/>
        <a:p>
          <a:endParaRPr lang="en-AU"/>
        </a:p>
      </dgm:t>
    </dgm:pt>
    <dgm:pt modelId="{7F611EED-1496-4F8D-99A5-5ECEBF9F2323}">
      <dgm:prSet phldrT="[Text]"/>
      <dgm:spPr/>
      <dgm:t>
        <a:bodyPr/>
        <a:lstStyle/>
        <a:p>
          <a:r>
            <a:rPr lang="en-AU"/>
            <a:t>Threatning behaviour</a:t>
          </a:r>
        </a:p>
      </dgm:t>
    </dgm:pt>
    <dgm:pt modelId="{A2C0CED7-F76C-4D81-9E13-3E3722F5132B}" type="parTrans" cxnId="{5529EDB8-A180-4C49-8B8F-08FFE17F5F8C}">
      <dgm:prSet/>
      <dgm:spPr/>
      <dgm:t>
        <a:bodyPr/>
        <a:lstStyle/>
        <a:p>
          <a:endParaRPr lang="en-AU"/>
        </a:p>
      </dgm:t>
    </dgm:pt>
    <dgm:pt modelId="{EADA6595-109D-4555-A3F0-8D8D5F49B055}" type="sibTrans" cxnId="{5529EDB8-A180-4C49-8B8F-08FFE17F5F8C}">
      <dgm:prSet/>
      <dgm:spPr/>
      <dgm:t>
        <a:bodyPr/>
        <a:lstStyle/>
        <a:p>
          <a:endParaRPr lang="en-AU"/>
        </a:p>
      </dgm:t>
    </dgm:pt>
    <dgm:pt modelId="{FF4730F8-A1D9-4A00-837C-F9D1E4C8836D}">
      <dgm:prSet phldrT="[Text]"/>
      <dgm:spPr/>
      <dgm:t>
        <a:bodyPr/>
        <a:lstStyle/>
        <a:p>
          <a:r>
            <a:rPr lang="en-AU"/>
            <a:t>Robbery</a:t>
          </a:r>
        </a:p>
      </dgm:t>
    </dgm:pt>
    <dgm:pt modelId="{40016320-2E05-45E2-AAC6-E96EA6F73C70}" type="parTrans" cxnId="{C2CBC648-A740-473A-AAC8-E539DB652265}">
      <dgm:prSet/>
      <dgm:spPr/>
      <dgm:t>
        <a:bodyPr/>
        <a:lstStyle/>
        <a:p>
          <a:endParaRPr lang="en-AU"/>
        </a:p>
      </dgm:t>
    </dgm:pt>
    <dgm:pt modelId="{544894DA-D1C0-4BEA-8B46-1809E7272500}" type="sibTrans" cxnId="{C2CBC648-A740-473A-AAC8-E539DB652265}">
      <dgm:prSet/>
      <dgm:spPr/>
      <dgm:t>
        <a:bodyPr/>
        <a:lstStyle/>
        <a:p>
          <a:endParaRPr lang="en-AU"/>
        </a:p>
      </dgm:t>
    </dgm:pt>
    <dgm:pt modelId="{07040F70-E047-4ABC-8B20-272A76AD4EE2}">
      <dgm:prSet phldrT="[Text]"/>
      <dgm:spPr/>
      <dgm:t>
        <a:bodyPr/>
        <a:lstStyle/>
        <a:p>
          <a:r>
            <a:rPr lang="en-AU"/>
            <a:t>Aggravated</a:t>
          </a:r>
        </a:p>
      </dgm:t>
    </dgm:pt>
    <dgm:pt modelId="{64C74CE0-125F-44A8-9DE5-2A48CBE28095}" type="parTrans" cxnId="{03B6329A-0A6A-4C70-8950-21A213DC5FE8}">
      <dgm:prSet/>
      <dgm:spPr/>
      <dgm:t>
        <a:bodyPr/>
        <a:lstStyle/>
        <a:p>
          <a:endParaRPr lang="en-AU"/>
        </a:p>
      </dgm:t>
    </dgm:pt>
    <dgm:pt modelId="{0DA6E298-3072-406C-887D-6B146C3F940D}" type="sibTrans" cxnId="{03B6329A-0A6A-4C70-8950-21A213DC5FE8}">
      <dgm:prSet/>
      <dgm:spPr/>
      <dgm:t>
        <a:bodyPr/>
        <a:lstStyle/>
        <a:p>
          <a:endParaRPr lang="en-AU"/>
        </a:p>
      </dgm:t>
    </dgm:pt>
    <dgm:pt modelId="{11D3C55B-6B03-4CF8-914C-FD625422DC12}">
      <dgm:prSet phldrT="[Text]"/>
      <dgm:spPr/>
      <dgm:t>
        <a:bodyPr/>
        <a:lstStyle/>
        <a:p>
          <a:r>
            <a:rPr lang="en-AU"/>
            <a:t>Blackmail / exortion</a:t>
          </a:r>
        </a:p>
      </dgm:t>
    </dgm:pt>
    <dgm:pt modelId="{FB71EF1D-F600-4C48-9302-31560E30A5D9}" type="parTrans" cxnId="{1B86AEEA-CF27-47F1-8768-D93032E3EA7D}">
      <dgm:prSet/>
      <dgm:spPr/>
      <dgm:t>
        <a:bodyPr/>
        <a:lstStyle/>
        <a:p>
          <a:endParaRPr lang="en-AU"/>
        </a:p>
      </dgm:t>
    </dgm:pt>
    <dgm:pt modelId="{AA93C1F1-46CC-4D78-8157-9E0F93E870F9}" type="sibTrans" cxnId="{1B86AEEA-CF27-47F1-8768-D93032E3EA7D}">
      <dgm:prSet/>
      <dgm:spPr/>
      <dgm:t>
        <a:bodyPr/>
        <a:lstStyle/>
        <a:p>
          <a:endParaRPr lang="en-AU"/>
        </a:p>
      </dgm:t>
    </dgm:pt>
    <dgm:pt modelId="{CEBF9C0C-897B-4E4D-89C1-ED55349D58C6}">
      <dgm:prSet phldrT="[Text]"/>
      <dgm:spPr/>
      <dgm:t>
        <a:bodyPr/>
        <a:lstStyle/>
        <a:p>
          <a:r>
            <a:rPr lang="en-AU"/>
            <a:t>Non-aggravated</a:t>
          </a:r>
        </a:p>
      </dgm:t>
    </dgm:pt>
    <dgm:pt modelId="{31D21F3F-8313-4F41-A79E-0DBD5D11D99E}" type="parTrans" cxnId="{BABBE8C1-0DAC-47C5-AFE6-3E4AC877084E}">
      <dgm:prSet/>
      <dgm:spPr/>
      <dgm:t>
        <a:bodyPr/>
        <a:lstStyle/>
        <a:p>
          <a:endParaRPr lang="en-AU"/>
        </a:p>
      </dgm:t>
    </dgm:pt>
    <dgm:pt modelId="{FF61213B-54F5-4DB2-B8A0-0783C7E4929F}" type="sibTrans" cxnId="{BABBE8C1-0DAC-47C5-AFE6-3E4AC877084E}">
      <dgm:prSet/>
      <dgm:spPr/>
      <dgm:t>
        <a:bodyPr/>
        <a:lstStyle/>
        <a:p>
          <a:endParaRPr lang="en-AU"/>
        </a:p>
      </dgm:t>
    </dgm:pt>
    <dgm:pt modelId="{F31358E5-63FD-48F6-BC0C-6CFA8FC73EBB}">
      <dgm:prSet phldrT="[Text]"/>
      <dgm:spPr/>
      <dgm:t>
        <a:bodyPr/>
        <a:lstStyle/>
        <a:p>
          <a:r>
            <a:rPr lang="en-AU"/>
            <a:t>Sexual Assault</a:t>
          </a:r>
        </a:p>
      </dgm:t>
    </dgm:pt>
    <dgm:pt modelId="{FF35ABFF-E6D7-4654-9959-B5BEA3C7C0A8}" type="parTrans" cxnId="{B8364823-B655-4422-B2FB-A18E00C6E5A1}">
      <dgm:prSet/>
      <dgm:spPr/>
      <dgm:t>
        <a:bodyPr/>
        <a:lstStyle/>
        <a:p>
          <a:endParaRPr lang="en-AU"/>
        </a:p>
      </dgm:t>
    </dgm:pt>
    <dgm:pt modelId="{4CDCE6A3-E0C2-44C5-B902-6EC0AB7BCB4E}" type="sibTrans" cxnId="{B8364823-B655-4422-B2FB-A18E00C6E5A1}">
      <dgm:prSet/>
      <dgm:spPr/>
      <dgm:t>
        <a:bodyPr/>
        <a:lstStyle/>
        <a:p>
          <a:endParaRPr lang="en-AU"/>
        </a:p>
      </dgm:t>
    </dgm:pt>
    <dgm:pt modelId="{FF109AB1-8916-41AF-9345-E0D6203DA2EE}">
      <dgm:prSet phldrT="[Text]"/>
      <dgm:spPr/>
      <dgm:t>
        <a:bodyPr/>
        <a:lstStyle/>
        <a:p>
          <a:r>
            <a:rPr lang="en-AU"/>
            <a:t>Other act intended to cause injury</a:t>
          </a:r>
        </a:p>
      </dgm:t>
    </dgm:pt>
    <dgm:pt modelId="{31700642-047C-4442-8F0B-91253C3384D4}" type="parTrans" cxnId="{BE80195B-141B-4010-9146-DA0D96FA1951}">
      <dgm:prSet/>
      <dgm:spPr/>
      <dgm:t>
        <a:bodyPr/>
        <a:lstStyle/>
        <a:p>
          <a:endParaRPr lang="en-AU"/>
        </a:p>
      </dgm:t>
    </dgm:pt>
    <dgm:pt modelId="{0FEF7BCB-4AF8-4152-ABCC-3862EFD6605A}" type="sibTrans" cxnId="{BE80195B-141B-4010-9146-DA0D96FA1951}">
      <dgm:prSet/>
      <dgm:spPr/>
      <dgm:t>
        <a:bodyPr/>
        <a:lstStyle/>
        <a:p>
          <a:endParaRPr lang="en-AU"/>
        </a:p>
      </dgm:t>
    </dgm:pt>
    <dgm:pt modelId="{0BE258E3-0ADF-401E-9141-E649371D15F3}">
      <dgm:prSet phldrT="[Text]"/>
      <dgm:spPr/>
      <dgm:t>
        <a:bodyPr/>
        <a:lstStyle/>
        <a:p>
          <a:r>
            <a:rPr lang="en-AU"/>
            <a:t>Serious Assault resulting injury</a:t>
          </a:r>
        </a:p>
      </dgm:t>
    </dgm:pt>
    <dgm:pt modelId="{B4B370D4-BAA6-41F6-BD04-EB15D8778C65}" type="parTrans" cxnId="{54EA3736-2DE1-4A21-8928-BDF7CB4AD393}">
      <dgm:prSet/>
      <dgm:spPr/>
      <dgm:t>
        <a:bodyPr/>
        <a:lstStyle/>
        <a:p>
          <a:endParaRPr lang="en-AU"/>
        </a:p>
      </dgm:t>
    </dgm:pt>
    <dgm:pt modelId="{FAADE526-411B-437E-A72E-AF94679AFBC0}" type="sibTrans" cxnId="{54EA3736-2DE1-4A21-8928-BDF7CB4AD393}">
      <dgm:prSet/>
      <dgm:spPr/>
      <dgm:t>
        <a:bodyPr/>
        <a:lstStyle/>
        <a:p>
          <a:endParaRPr lang="en-AU"/>
        </a:p>
      </dgm:t>
    </dgm:pt>
    <dgm:pt modelId="{AA72E4B9-943D-4B7A-BB86-840B7C308501}">
      <dgm:prSet phldrT="[Text]"/>
      <dgm:spPr/>
      <dgm:t>
        <a:bodyPr/>
        <a:lstStyle/>
        <a:p>
          <a:r>
            <a:rPr lang="en-AU"/>
            <a:t>Serious Assault not resulting injury</a:t>
          </a:r>
        </a:p>
      </dgm:t>
    </dgm:pt>
    <dgm:pt modelId="{1ABD1823-6EBC-4C4E-AB78-5FBF6F1A8D69}" type="parTrans" cxnId="{25FC1A6F-B804-409B-9BFF-23EB1F28F530}">
      <dgm:prSet/>
      <dgm:spPr/>
      <dgm:t>
        <a:bodyPr/>
        <a:lstStyle/>
        <a:p>
          <a:endParaRPr lang="en-AU"/>
        </a:p>
      </dgm:t>
    </dgm:pt>
    <dgm:pt modelId="{85542350-EAE6-4920-9F21-6D0784C18D16}" type="sibTrans" cxnId="{25FC1A6F-B804-409B-9BFF-23EB1F28F530}">
      <dgm:prSet/>
      <dgm:spPr/>
      <dgm:t>
        <a:bodyPr/>
        <a:lstStyle/>
        <a:p>
          <a:endParaRPr lang="en-AU"/>
        </a:p>
      </dgm:t>
    </dgm:pt>
    <dgm:pt modelId="{7637C0BE-6DBD-4354-8B48-0F7A5E5DECD2}">
      <dgm:prSet phldrT="[Text]"/>
      <dgm:spPr/>
      <dgm:t>
        <a:bodyPr/>
        <a:lstStyle/>
        <a:p>
          <a:r>
            <a:rPr lang="en-AU"/>
            <a:t>Aggravated</a:t>
          </a:r>
        </a:p>
      </dgm:t>
    </dgm:pt>
    <dgm:pt modelId="{5D2EB089-1C26-4C0C-B463-DBA443E5AE4C}" type="parTrans" cxnId="{EBC23820-93BC-42AC-AD0B-FBB4A433C40F}">
      <dgm:prSet/>
      <dgm:spPr/>
      <dgm:t>
        <a:bodyPr/>
        <a:lstStyle/>
        <a:p>
          <a:endParaRPr lang="en-AU"/>
        </a:p>
      </dgm:t>
    </dgm:pt>
    <dgm:pt modelId="{FF4E1456-9C47-4D4A-83F2-957D2050F2A2}" type="sibTrans" cxnId="{EBC23820-93BC-42AC-AD0B-FBB4A433C40F}">
      <dgm:prSet/>
      <dgm:spPr/>
      <dgm:t>
        <a:bodyPr/>
        <a:lstStyle/>
        <a:p>
          <a:endParaRPr lang="en-AU"/>
        </a:p>
      </dgm:t>
    </dgm:pt>
    <dgm:pt modelId="{AB741019-7464-427D-87CC-D616AD4189A5}">
      <dgm:prSet phldrT="[Text]"/>
      <dgm:spPr/>
      <dgm:t>
        <a:bodyPr/>
        <a:lstStyle/>
        <a:p>
          <a:r>
            <a:rPr lang="en-AU"/>
            <a:t>Non Aggravated</a:t>
          </a:r>
        </a:p>
      </dgm:t>
    </dgm:pt>
    <dgm:pt modelId="{A6E38C79-C28E-49C3-A174-5D822BA489B9}" type="parTrans" cxnId="{9AD24FCC-3BD4-4C27-B5AD-D958E78260CA}">
      <dgm:prSet/>
      <dgm:spPr/>
      <dgm:t>
        <a:bodyPr/>
        <a:lstStyle/>
        <a:p>
          <a:endParaRPr lang="en-AU"/>
        </a:p>
      </dgm:t>
    </dgm:pt>
    <dgm:pt modelId="{7397377B-7DDA-490E-A58C-3183F199D04E}" type="sibTrans" cxnId="{9AD24FCC-3BD4-4C27-B5AD-D958E78260CA}">
      <dgm:prSet/>
      <dgm:spPr/>
      <dgm:t>
        <a:bodyPr/>
        <a:lstStyle/>
        <a:p>
          <a:endParaRPr lang="en-AU"/>
        </a:p>
      </dgm:t>
    </dgm:pt>
    <dgm:pt modelId="{9EF09D6A-A4EC-4D21-B6B1-808EC9288BFB}">
      <dgm:prSet phldrT="[Text]"/>
      <dgm:spPr/>
      <dgm:t>
        <a:bodyPr/>
        <a:lstStyle/>
        <a:p>
          <a:r>
            <a:rPr lang="en-AU"/>
            <a:t>Non assaultive</a:t>
          </a:r>
        </a:p>
      </dgm:t>
    </dgm:pt>
    <dgm:pt modelId="{C63019AE-6010-4FD0-814B-359018C6C19C}" type="parTrans" cxnId="{6E452ADB-8313-4E18-8334-7AAA7884C844}">
      <dgm:prSet/>
      <dgm:spPr/>
      <dgm:t>
        <a:bodyPr/>
        <a:lstStyle/>
        <a:p>
          <a:endParaRPr lang="en-AU"/>
        </a:p>
      </dgm:t>
    </dgm:pt>
    <dgm:pt modelId="{3A61D0BC-BE1F-4158-9987-3E95E4763FEF}" type="sibTrans" cxnId="{6E452ADB-8313-4E18-8334-7AAA7884C844}">
      <dgm:prSet/>
      <dgm:spPr/>
      <dgm:t>
        <a:bodyPr/>
        <a:lstStyle/>
        <a:p>
          <a:endParaRPr lang="en-AU"/>
        </a:p>
      </dgm:t>
    </dgm:pt>
    <dgm:pt modelId="{16380061-4A42-4CB9-B777-DCD07FC16758}" type="pres">
      <dgm:prSet presAssocID="{47A5AE41-589A-4F00-881A-BB8F2DDE8663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28C45BD-9DE2-4557-8918-0B67F307416F}" type="pres">
      <dgm:prSet presAssocID="{F08659FE-AF01-4378-8EDC-7BFB50613690}" presName="root1" presStyleCnt="0"/>
      <dgm:spPr/>
    </dgm:pt>
    <dgm:pt modelId="{FFEE8B4F-1E8D-4659-AAEE-A4A077C54325}" type="pres">
      <dgm:prSet presAssocID="{F08659FE-AF01-4378-8EDC-7BFB50613690}" presName="LevelOneTextNode" presStyleLbl="node0" presStyleIdx="0" presStyleCnt="1">
        <dgm:presLayoutVars>
          <dgm:chPref val="3"/>
        </dgm:presLayoutVars>
      </dgm:prSet>
      <dgm:spPr/>
    </dgm:pt>
    <dgm:pt modelId="{E37C625F-BFA5-4EC7-8BA7-E8A3E8DDD119}" type="pres">
      <dgm:prSet presAssocID="{F08659FE-AF01-4378-8EDC-7BFB50613690}" presName="level2hierChild" presStyleCnt="0"/>
      <dgm:spPr/>
    </dgm:pt>
    <dgm:pt modelId="{EFF6CD6C-1056-4EB8-B07A-48970E59FAF0}" type="pres">
      <dgm:prSet presAssocID="{3063380A-2ADA-4CA6-9EC4-D9ABC4F04E38}" presName="conn2-1" presStyleLbl="parChTrans1D2" presStyleIdx="0" presStyleCnt="2"/>
      <dgm:spPr/>
    </dgm:pt>
    <dgm:pt modelId="{8BDC3EDF-4E2E-4948-BC12-25D714282AEF}" type="pres">
      <dgm:prSet presAssocID="{3063380A-2ADA-4CA6-9EC4-D9ABC4F04E38}" presName="connTx" presStyleLbl="parChTrans1D2" presStyleIdx="0" presStyleCnt="2"/>
      <dgm:spPr/>
    </dgm:pt>
    <dgm:pt modelId="{C983E8B9-652A-4387-92F1-82DCE50EC1EE}" type="pres">
      <dgm:prSet presAssocID="{E46FE2C9-491B-4095-B772-AE709D7A2A5E}" presName="root2" presStyleCnt="0"/>
      <dgm:spPr/>
    </dgm:pt>
    <dgm:pt modelId="{DE9B9688-FCB4-4C9A-943C-58387794F6E6}" type="pres">
      <dgm:prSet presAssocID="{E46FE2C9-491B-4095-B772-AE709D7A2A5E}" presName="LevelTwoTextNode" presStyleLbl="node2" presStyleIdx="0" presStyleCnt="2">
        <dgm:presLayoutVars>
          <dgm:chPref val="3"/>
        </dgm:presLayoutVars>
      </dgm:prSet>
      <dgm:spPr/>
    </dgm:pt>
    <dgm:pt modelId="{04BFE5A8-05C0-4A4D-BF9B-8FA5EAFEF3D5}" type="pres">
      <dgm:prSet presAssocID="{E46FE2C9-491B-4095-B772-AE709D7A2A5E}" presName="level3hierChild" presStyleCnt="0"/>
      <dgm:spPr/>
    </dgm:pt>
    <dgm:pt modelId="{0CCF8E06-2C90-41AB-A83E-C0A980A66605}" type="pres">
      <dgm:prSet presAssocID="{A0D96BD3-0364-41AE-AAE5-4BCB2F7B0FC9}" presName="conn2-1" presStyleLbl="parChTrans1D2" presStyleIdx="1" presStyleCnt="2"/>
      <dgm:spPr/>
    </dgm:pt>
    <dgm:pt modelId="{F2A4CAB6-6055-4BA6-890B-3294CCA4031F}" type="pres">
      <dgm:prSet presAssocID="{A0D96BD3-0364-41AE-AAE5-4BCB2F7B0FC9}" presName="connTx" presStyleLbl="parChTrans1D2" presStyleIdx="1" presStyleCnt="2"/>
      <dgm:spPr/>
    </dgm:pt>
    <dgm:pt modelId="{E8AAF873-752F-452A-A39E-4CB1B100683F}" type="pres">
      <dgm:prSet presAssocID="{A35AD6D5-6509-4541-876D-A35FADA7AB9C}" presName="root2" presStyleCnt="0"/>
      <dgm:spPr/>
    </dgm:pt>
    <dgm:pt modelId="{8248D3DF-7611-4FD5-B511-E2736E798F23}" type="pres">
      <dgm:prSet presAssocID="{A35AD6D5-6509-4541-876D-A35FADA7AB9C}" presName="LevelTwoTextNode" presStyleLbl="node2" presStyleIdx="1" presStyleCnt="2">
        <dgm:presLayoutVars>
          <dgm:chPref val="3"/>
        </dgm:presLayoutVars>
      </dgm:prSet>
      <dgm:spPr/>
    </dgm:pt>
    <dgm:pt modelId="{8B8F767C-5074-4C19-BAD4-24277D9AD154}" type="pres">
      <dgm:prSet presAssocID="{A35AD6D5-6509-4541-876D-A35FADA7AB9C}" presName="level3hierChild" presStyleCnt="0"/>
      <dgm:spPr/>
    </dgm:pt>
    <dgm:pt modelId="{4CBC0461-AD8D-4634-BD3D-90E224BDE26B}" type="pres">
      <dgm:prSet presAssocID="{5EB12A15-ECE9-4370-877A-B24725C1366C}" presName="conn2-1" presStyleLbl="parChTrans1D3" presStyleIdx="0" presStyleCnt="5"/>
      <dgm:spPr/>
    </dgm:pt>
    <dgm:pt modelId="{04D0851F-BE03-4906-8100-3B52CD881057}" type="pres">
      <dgm:prSet presAssocID="{5EB12A15-ECE9-4370-877A-B24725C1366C}" presName="connTx" presStyleLbl="parChTrans1D3" presStyleIdx="0" presStyleCnt="5"/>
      <dgm:spPr/>
    </dgm:pt>
    <dgm:pt modelId="{71C6F789-B572-4721-9488-AFFC5005B837}" type="pres">
      <dgm:prSet presAssocID="{84A5C51A-BF0B-4E6B-8CE1-772373628095}" presName="root2" presStyleCnt="0"/>
      <dgm:spPr/>
    </dgm:pt>
    <dgm:pt modelId="{D40C12C4-DC1F-462B-8DC2-DAEC342B0C23}" type="pres">
      <dgm:prSet presAssocID="{84A5C51A-BF0B-4E6B-8CE1-772373628095}" presName="LevelTwoTextNode" presStyleLbl="node3" presStyleIdx="0" presStyleCnt="5">
        <dgm:presLayoutVars>
          <dgm:chPref val="3"/>
        </dgm:presLayoutVars>
      </dgm:prSet>
      <dgm:spPr/>
    </dgm:pt>
    <dgm:pt modelId="{DD56A98B-5ECA-44AE-B8C4-127E868472F6}" type="pres">
      <dgm:prSet presAssocID="{84A5C51A-BF0B-4E6B-8CE1-772373628095}" presName="level3hierChild" presStyleCnt="0"/>
      <dgm:spPr/>
    </dgm:pt>
    <dgm:pt modelId="{57BAEA0D-C630-469E-81FA-001798D2566C}" type="pres">
      <dgm:prSet presAssocID="{94F85E0D-F555-4581-BA7E-4C856303BC16}" presName="conn2-1" presStyleLbl="parChTrans1D4" presStyleIdx="0" presStyleCnt="16"/>
      <dgm:spPr/>
    </dgm:pt>
    <dgm:pt modelId="{809E0C28-E7FD-4696-B2CD-ABD59CADCC3D}" type="pres">
      <dgm:prSet presAssocID="{94F85E0D-F555-4581-BA7E-4C856303BC16}" presName="connTx" presStyleLbl="parChTrans1D4" presStyleIdx="0" presStyleCnt="16"/>
      <dgm:spPr/>
    </dgm:pt>
    <dgm:pt modelId="{BD86C372-718E-4D6E-A6EF-FF58FF07AFB5}" type="pres">
      <dgm:prSet presAssocID="{083148C7-5D07-4565-BBED-2DB9989A3C6C}" presName="root2" presStyleCnt="0"/>
      <dgm:spPr/>
    </dgm:pt>
    <dgm:pt modelId="{8A79EA86-E17B-4423-ABD6-E1449805C8BB}" type="pres">
      <dgm:prSet presAssocID="{083148C7-5D07-4565-BBED-2DB9989A3C6C}" presName="LevelTwoTextNode" presStyleLbl="node4" presStyleIdx="0" presStyleCnt="16">
        <dgm:presLayoutVars>
          <dgm:chPref val="3"/>
        </dgm:presLayoutVars>
      </dgm:prSet>
      <dgm:spPr/>
    </dgm:pt>
    <dgm:pt modelId="{E5330A5C-6BA0-48A4-891F-072FEA76E0E0}" type="pres">
      <dgm:prSet presAssocID="{083148C7-5D07-4565-BBED-2DB9989A3C6C}" presName="level3hierChild" presStyleCnt="0"/>
      <dgm:spPr/>
    </dgm:pt>
    <dgm:pt modelId="{DB4CCD01-00CF-4A00-897E-28D500ED031D}" type="pres">
      <dgm:prSet presAssocID="{E42217E8-5C17-4423-874C-3AAAC21F694C}" presName="conn2-1" presStyleLbl="parChTrans1D4" presStyleIdx="1" presStyleCnt="16"/>
      <dgm:spPr/>
    </dgm:pt>
    <dgm:pt modelId="{42695648-7D5B-4278-A356-DACBBF394385}" type="pres">
      <dgm:prSet presAssocID="{E42217E8-5C17-4423-874C-3AAAC21F694C}" presName="connTx" presStyleLbl="parChTrans1D4" presStyleIdx="1" presStyleCnt="16"/>
      <dgm:spPr/>
    </dgm:pt>
    <dgm:pt modelId="{F34D616B-747D-43CF-8799-4F45F10DADF6}" type="pres">
      <dgm:prSet presAssocID="{95D2D67A-0765-4838-A557-8D16B6B859D9}" presName="root2" presStyleCnt="0"/>
      <dgm:spPr/>
    </dgm:pt>
    <dgm:pt modelId="{23B58EAC-CBAB-473E-994E-CA0952AC4AC8}" type="pres">
      <dgm:prSet presAssocID="{95D2D67A-0765-4838-A557-8D16B6B859D9}" presName="LevelTwoTextNode" presStyleLbl="node4" presStyleIdx="1" presStyleCnt="16">
        <dgm:presLayoutVars>
          <dgm:chPref val="3"/>
        </dgm:presLayoutVars>
      </dgm:prSet>
      <dgm:spPr/>
    </dgm:pt>
    <dgm:pt modelId="{E09271B1-D87A-4063-B794-54E7A39A0B98}" type="pres">
      <dgm:prSet presAssocID="{95D2D67A-0765-4838-A557-8D16B6B859D9}" presName="level3hierChild" presStyleCnt="0"/>
      <dgm:spPr/>
    </dgm:pt>
    <dgm:pt modelId="{C051C0AF-A008-421F-8A0F-BD0F44900A79}" type="pres">
      <dgm:prSet presAssocID="{31700642-047C-4442-8F0B-91253C3384D4}" presName="conn2-1" presStyleLbl="parChTrans1D4" presStyleIdx="2" presStyleCnt="16"/>
      <dgm:spPr/>
    </dgm:pt>
    <dgm:pt modelId="{043B60D7-4CE5-45FC-8D6C-4E2BD3D5975C}" type="pres">
      <dgm:prSet presAssocID="{31700642-047C-4442-8F0B-91253C3384D4}" presName="connTx" presStyleLbl="parChTrans1D4" presStyleIdx="2" presStyleCnt="16"/>
      <dgm:spPr/>
    </dgm:pt>
    <dgm:pt modelId="{C36EB5C4-6CE1-4DE8-BEFC-1857DB493EEE}" type="pres">
      <dgm:prSet presAssocID="{FF109AB1-8916-41AF-9345-E0D6203DA2EE}" presName="root2" presStyleCnt="0"/>
      <dgm:spPr/>
    </dgm:pt>
    <dgm:pt modelId="{46A7770C-5A23-4B71-86B7-F88DB4526D42}" type="pres">
      <dgm:prSet presAssocID="{FF109AB1-8916-41AF-9345-E0D6203DA2EE}" presName="LevelTwoTextNode" presStyleLbl="node4" presStyleIdx="2" presStyleCnt="16">
        <dgm:presLayoutVars>
          <dgm:chPref val="3"/>
        </dgm:presLayoutVars>
      </dgm:prSet>
      <dgm:spPr/>
    </dgm:pt>
    <dgm:pt modelId="{EACEE05E-CA05-42F4-A816-43907399C588}" type="pres">
      <dgm:prSet presAssocID="{FF109AB1-8916-41AF-9345-E0D6203DA2EE}" presName="level3hierChild" presStyleCnt="0"/>
      <dgm:spPr/>
    </dgm:pt>
    <dgm:pt modelId="{88B44A7E-2920-45AD-BB52-E930FC0238AA}" type="pres">
      <dgm:prSet presAssocID="{B4B370D4-BAA6-41F6-BD04-EB15D8778C65}" presName="conn2-1" presStyleLbl="parChTrans1D4" presStyleIdx="3" presStyleCnt="16"/>
      <dgm:spPr/>
    </dgm:pt>
    <dgm:pt modelId="{AD8A601F-D345-4933-BAAF-BF0CCCDAE88D}" type="pres">
      <dgm:prSet presAssocID="{B4B370D4-BAA6-41F6-BD04-EB15D8778C65}" presName="connTx" presStyleLbl="parChTrans1D4" presStyleIdx="3" presStyleCnt="16"/>
      <dgm:spPr/>
    </dgm:pt>
    <dgm:pt modelId="{073486F9-900F-4392-BBE7-0CBE194A9F90}" type="pres">
      <dgm:prSet presAssocID="{0BE258E3-0ADF-401E-9141-E649371D15F3}" presName="root2" presStyleCnt="0"/>
      <dgm:spPr/>
    </dgm:pt>
    <dgm:pt modelId="{DE7809F9-0316-4926-B4F4-1C55C39AA35F}" type="pres">
      <dgm:prSet presAssocID="{0BE258E3-0ADF-401E-9141-E649371D15F3}" presName="LevelTwoTextNode" presStyleLbl="node4" presStyleIdx="3" presStyleCnt="16">
        <dgm:presLayoutVars>
          <dgm:chPref val="3"/>
        </dgm:presLayoutVars>
      </dgm:prSet>
      <dgm:spPr/>
    </dgm:pt>
    <dgm:pt modelId="{E93784DC-E6A3-4D58-89DA-07337E0ACD9B}" type="pres">
      <dgm:prSet presAssocID="{0BE258E3-0ADF-401E-9141-E649371D15F3}" presName="level3hierChild" presStyleCnt="0"/>
      <dgm:spPr/>
    </dgm:pt>
    <dgm:pt modelId="{B6FB3D07-BBA5-4F9B-960E-2972609B5954}" type="pres">
      <dgm:prSet presAssocID="{1ABD1823-6EBC-4C4E-AB78-5FBF6F1A8D69}" presName="conn2-1" presStyleLbl="parChTrans1D4" presStyleIdx="4" presStyleCnt="16"/>
      <dgm:spPr/>
    </dgm:pt>
    <dgm:pt modelId="{2576B4ED-47BA-4C8B-B475-5F2A1F157007}" type="pres">
      <dgm:prSet presAssocID="{1ABD1823-6EBC-4C4E-AB78-5FBF6F1A8D69}" presName="connTx" presStyleLbl="parChTrans1D4" presStyleIdx="4" presStyleCnt="16"/>
      <dgm:spPr/>
    </dgm:pt>
    <dgm:pt modelId="{E226F955-7A93-48AA-9A4A-8DC4090288C8}" type="pres">
      <dgm:prSet presAssocID="{AA72E4B9-943D-4B7A-BB86-840B7C308501}" presName="root2" presStyleCnt="0"/>
      <dgm:spPr/>
    </dgm:pt>
    <dgm:pt modelId="{1E943547-1601-4340-A5A8-CB95773E134E}" type="pres">
      <dgm:prSet presAssocID="{AA72E4B9-943D-4B7A-BB86-840B7C308501}" presName="LevelTwoTextNode" presStyleLbl="node4" presStyleIdx="4" presStyleCnt="16">
        <dgm:presLayoutVars>
          <dgm:chPref val="3"/>
        </dgm:presLayoutVars>
      </dgm:prSet>
      <dgm:spPr/>
    </dgm:pt>
    <dgm:pt modelId="{1FBB73F2-E969-4DA0-8EC4-E19EF8F3BA23}" type="pres">
      <dgm:prSet presAssocID="{AA72E4B9-943D-4B7A-BB86-840B7C308501}" presName="level3hierChild" presStyleCnt="0"/>
      <dgm:spPr/>
    </dgm:pt>
    <dgm:pt modelId="{834227D9-F08F-4253-923A-EF6E707196CF}" type="pres">
      <dgm:prSet presAssocID="{D798F2F3-872C-4A52-8B0A-DD752CE73DDC}" presName="conn2-1" presStyleLbl="parChTrans1D3" presStyleIdx="1" presStyleCnt="5"/>
      <dgm:spPr/>
    </dgm:pt>
    <dgm:pt modelId="{37FE4B25-5615-407A-B418-23F6602006F4}" type="pres">
      <dgm:prSet presAssocID="{D798F2F3-872C-4A52-8B0A-DD752CE73DDC}" presName="connTx" presStyleLbl="parChTrans1D3" presStyleIdx="1" presStyleCnt="5"/>
      <dgm:spPr/>
    </dgm:pt>
    <dgm:pt modelId="{59949C8E-F8E5-442F-9202-ED883F7A33F4}" type="pres">
      <dgm:prSet presAssocID="{4890A37F-7063-498F-84D6-AA2BBA43E2D7}" presName="root2" presStyleCnt="0"/>
      <dgm:spPr/>
    </dgm:pt>
    <dgm:pt modelId="{EC0C8B8B-3819-40FE-A2A1-4B51CE6AFB07}" type="pres">
      <dgm:prSet presAssocID="{4890A37F-7063-498F-84D6-AA2BBA43E2D7}" presName="LevelTwoTextNode" presStyleLbl="node3" presStyleIdx="1" presStyleCnt="5">
        <dgm:presLayoutVars>
          <dgm:chPref val="3"/>
        </dgm:presLayoutVars>
      </dgm:prSet>
      <dgm:spPr/>
    </dgm:pt>
    <dgm:pt modelId="{4BFEF201-12D1-4B76-9799-25B10F0D8205}" type="pres">
      <dgm:prSet presAssocID="{4890A37F-7063-498F-84D6-AA2BBA43E2D7}" presName="level3hierChild" presStyleCnt="0"/>
      <dgm:spPr/>
    </dgm:pt>
    <dgm:pt modelId="{EDEACDD1-D8D6-4D94-B2E4-673D473FAE99}" type="pres">
      <dgm:prSet presAssocID="{6AD3C9AD-07C6-474B-A542-873A79240939}" presName="conn2-1" presStyleLbl="parChTrans1D4" presStyleIdx="5" presStyleCnt="16"/>
      <dgm:spPr/>
    </dgm:pt>
    <dgm:pt modelId="{8ED165FD-AF8C-4407-8A67-C08002488F01}" type="pres">
      <dgm:prSet presAssocID="{6AD3C9AD-07C6-474B-A542-873A79240939}" presName="connTx" presStyleLbl="parChTrans1D4" presStyleIdx="5" presStyleCnt="16"/>
      <dgm:spPr/>
    </dgm:pt>
    <dgm:pt modelId="{2D53E36C-F9A9-46F1-919F-F7EE14F49DC6}" type="pres">
      <dgm:prSet presAssocID="{BCC431D8-ECF6-4820-BA58-0402B0D9D6FB}" presName="root2" presStyleCnt="0"/>
      <dgm:spPr/>
    </dgm:pt>
    <dgm:pt modelId="{32384420-7A73-4D09-B98F-DA5B476C56CA}" type="pres">
      <dgm:prSet presAssocID="{BCC431D8-ECF6-4820-BA58-0402B0D9D6FB}" presName="LevelTwoTextNode" presStyleLbl="node4" presStyleIdx="5" presStyleCnt="16">
        <dgm:presLayoutVars>
          <dgm:chPref val="3"/>
        </dgm:presLayoutVars>
      </dgm:prSet>
      <dgm:spPr/>
    </dgm:pt>
    <dgm:pt modelId="{694B126B-FC2B-4E57-9CDB-F7862D9312C7}" type="pres">
      <dgm:prSet presAssocID="{BCC431D8-ECF6-4820-BA58-0402B0D9D6FB}" presName="level3hierChild" presStyleCnt="0"/>
      <dgm:spPr/>
    </dgm:pt>
    <dgm:pt modelId="{FB22D5E9-0249-4EEA-B6B7-FDB45F5B5C6A}" type="pres">
      <dgm:prSet presAssocID="{4FD8E51E-2A43-49F6-87B6-A4496F9357E2}" presName="conn2-1" presStyleLbl="parChTrans1D4" presStyleIdx="6" presStyleCnt="16"/>
      <dgm:spPr/>
    </dgm:pt>
    <dgm:pt modelId="{5922C6CC-F6F2-4CFD-BAEE-4564741C2CE9}" type="pres">
      <dgm:prSet presAssocID="{4FD8E51E-2A43-49F6-87B6-A4496F9357E2}" presName="connTx" presStyleLbl="parChTrans1D4" presStyleIdx="6" presStyleCnt="16"/>
      <dgm:spPr/>
    </dgm:pt>
    <dgm:pt modelId="{70579C58-3DC3-46E0-A3DF-DEF92EAEF714}" type="pres">
      <dgm:prSet presAssocID="{0FDC6AD5-A6AF-4BF3-9D05-E2D25F295910}" presName="root2" presStyleCnt="0"/>
      <dgm:spPr/>
    </dgm:pt>
    <dgm:pt modelId="{6BAED94C-229B-44B6-A723-5074CC5040DA}" type="pres">
      <dgm:prSet presAssocID="{0FDC6AD5-A6AF-4BF3-9D05-E2D25F295910}" presName="LevelTwoTextNode" presStyleLbl="node4" presStyleIdx="6" presStyleCnt="16">
        <dgm:presLayoutVars>
          <dgm:chPref val="3"/>
        </dgm:presLayoutVars>
      </dgm:prSet>
      <dgm:spPr/>
    </dgm:pt>
    <dgm:pt modelId="{1FFFAA0D-99D0-4920-88A6-D6551C8A0AA0}" type="pres">
      <dgm:prSet presAssocID="{0FDC6AD5-A6AF-4BF3-9D05-E2D25F295910}" presName="level3hierChild" presStyleCnt="0"/>
      <dgm:spPr/>
    </dgm:pt>
    <dgm:pt modelId="{3CBF3599-215E-4E54-A1BA-8B0C11390E05}" type="pres">
      <dgm:prSet presAssocID="{EB44C664-082A-4A03-A114-2986B928853B}" presName="conn2-1" presStyleLbl="parChTrans1D3" presStyleIdx="2" presStyleCnt="5"/>
      <dgm:spPr/>
    </dgm:pt>
    <dgm:pt modelId="{A90E5400-EF8A-440F-AF36-47B28CBBF18A}" type="pres">
      <dgm:prSet presAssocID="{EB44C664-082A-4A03-A114-2986B928853B}" presName="connTx" presStyleLbl="parChTrans1D3" presStyleIdx="2" presStyleCnt="5"/>
      <dgm:spPr/>
    </dgm:pt>
    <dgm:pt modelId="{6195577C-1AB1-4FC5-B18F-58CC819612BA}" type="pres">
      <dgm:prSet presAssocID="{652A50B1-D8B9-431C-BA0D-A817A591638F}" presName="root2" presStyleCnt="0"/>
      <dgm:spPr/>
    </dgm:pt>
    <dgm:pt modelId="{2F9E432F-4AC0-44E1-AE97-AE0E9E02EF4C}" type="pres">
      <dgm:prSet presAssocID="{652A50B1-D8B9-431C-BA0D-A817A591638F}" presName="LevelTwoTextNode" presStyleLbl="node3" presStyleIdx="2" presStyleCnt="5">
        <dgm:presLayoutVars>
          <dgm:chPref val="3"/>
        </dgm:presLayoutVars>
      </dgm:prSet>
      <dgm:spPr/>
    </dgm:pt>
    <dgm:pt modelId="{546B0E4B-7827-4C9C-B36D-5B58E184955E}" type="pres">
      <dgm:prSet presAssocID="{652A50B1-D8B9-431C-BA0D-A817A591638F}" presName="level3hierChild" presStyleCnt="0"/>
      <dgm:spPr/>
    </dgm:pt>
    <dgm:pt modelId="{8D47DDE7-C97C-44D8-A619-BA5192A94D3F}" type="pres">
      <dgm:prSet presAssocID="{063AFFBD-3002-4B3D-AB7F-3E9D249863C9}" presName="conn2-1" presStyleLbl="parChTrans1D4" presStyleIdx="7" presStyleCnt="16"/>
      <dgm:spPr/>
    </dgm:pt>
    <dgm:pt modelId="{4ECCB66E-F420-4DAA-81A8-16F2B794983C}" type="pres">
      <dgm:prSet presAssocID="{063AFFBD-3002-4B3D-AB7F-3E9D249863C9}" presName="connTx" presStyleLbl="parChTrans1D4" presStyleIdx="7" presStyleCnt="16"/>
      <dgm:spPr/>
    </dgm:pt>
    <dgm:pt modelId="{9459E856-63BF-4CC9-A444-D6A3CA0CA52F}" type="pres">
      <dgm:prSet presAssocID="{920FED13-5656-457F-A59A-FA54077C2FD2}" presName="root2" presStyleCnt="0"/>
      <dgm:spPr/>
    </dgm:pt>
    <dgm:pt modelId="{E297A7D2-4CC4-4683-980B-13594A729FC6}" type="pres">
      <dgm:prSet presAssocID="{920FED13-5656-457F-A59A-FA54077C2FD2}" presName="LevelTwoTextNode" presStyleLbl="node4" presStyleIdx="7" presStyleCnt="16">
        <dgm:presLayoutVars>
          <dgm:chPref val="3"/>
        </dgm:presLayoutVars>
      </dgm:prSet>
      <dgm:spPr/>
    </dgm:pt>
    <dgm:pt modelId="{107E146E-8A41-4D12-9EAE-68CA099B82DB}" type="pres">
      <dgm:prSet presAssocID="{920FED13-5656-457F-A59A-FA54077C2FD2}" presName="level3hierChild" presStyleCnt="0"/>
      <dgm:spPr/>
    </dgm:pt>
    <dgm:pt modelId="{010FF029-AC64-4440-BF57-21040B5426C8}" type="pres">
      <dgm:prSet presAssocID="{3E0D6A15-AFEA-4BF3-9758-C477C1F1FB3D}" presName="conn2-1" presStyleLbl="parChTrans1D4" presStyleIdx="8" presStyleCnt="16"/>
      <dgm:spPr/>
    </dgm:pt>
    <dgm:pt modelId="{959C9110-E085-4D62-AA03-D2F1ED699BE4}" type="pres">
      <dgm:prSet presAssocID="{3E0D6A15-AFEA-4BF3-9758-C477C1F1FB3D}" presName="connTx" presStyleLbl="parChTrans1D4" presStyleIdx="8" presStyleCnt="16"/>
      <dgm:spPr/>
    </dgm:pt>
    <dgm:pt modelId="{13469C5A-7BF7-4099-BE46-F1EE760F9F62}" type="pres">
      <dgm:prSet presAssocID="{11FC948A-EB90-4A0A-9AE9-933451EECE99}" presName="root2" presStyleCnt="0"/>
      <dgm:spPr/>
    </dgm:pt>
    <dgm:pt modelId="{D183202D-56BF-4677-873B-DEA3E6FDAB06}" type="pres">
      <dgm:prSet presAssocID="{11FC948A-EB90-4A0A-9AE9-933451EECE99}" presName="LevelTwoTextNode" presStyleLbl="node4" presStyleIdx="8" presStyleCnt="16">
        <dgm:presLayoutVars>
          <dgm:chPref val="3"/>
        </dgm:presLayoutVars>
      </dgm:prSet>
      <dgm:spPr/>
    </dgm:pt>
    <dgm:pt modelId="{4C2ADDCE-97A0-44E3-9054-591316E05780}" type="pres">
      <dgm:prSet presAssocID="{11FC948A-EB90-4A0A-9AE9-933451EECE99}" presName="level3hierChild" presStyleCnt="0"/>
      <dgm:spPr/>
    </dgm:pt>
    <dgm:pt modelId="{FF9FA7A7-F62A-4E1A-9E06-7F4B38CFF996}" type="pres">
      <dgm:prSet presAssocID="{A2C0CED7-F76C-4D81-9E13-3E3722F5132B}" presName="conn2-1" presStyleLbl="parChTrans1D4" presStyleIdx="9" presStyleCnt="16"/>
      <dgm:spPr/>
    </dgm:pt>
    <dgm:pt modelId="{9B31FC63-9C7B-42B8-BC83-B8016D9C160B}" type="pres">
      <dgm:prSet presAssocID="{A2C0CED7-F76C-4D81-9E13-3E3722F5132B}" presName="connTx" presStyleLbl="parChTrans1D4" presStyleIdx="9" presStyleCnt="16"/>
      <dgm:spPr/>
    </dgm:pt>
    <dgm:pt modelId="{4227414E-5350-4B96-BB3A-88CC1F99731C}" type="pres">
      <dgm:prSet presAssocID="{7F611EED-1496-4F8D-99A5-5ECEBF9F2323}" presName="root2" presStyleCnt="0"/>
      <dgm:spPr/>
    </dgm:pt>
    <dgm:pt modelId="{FB36C810-53D4-4D3A-992D-B4DEDD72C848}" type="pres">
      <dgm:prSet presAssocID="{7F611EED-1496-4F8D-99A5-5ECEBF9F2323}" presName="LevelTwoTextNode" presStyleLbl="node4" presStyleIdx="9" presStyleCnt="16">
        <dgm:presLayoutVars>
          <dgm:chPref val="3"/>
        </dgm:presLayoutVars>
      </dgm:prSet>
      <dgm:spPr/>
    </dgm:pt>
    <dgm:pt modelId="{9A3F5E11-DA0F-4BF2-8BBA-C9B1163532DB}" type="pres">
      <dgm:prSet presAssocID="{7F611EED-1496-4F8D-99A5-5ECEBF9F2323}" presName="level3hierChild" presStyleCnt="0"/>
      <dgm:spPr/>
    </dgm:pt>
    <dgm:pt modelId="{CE19C601-C34C-4DAC-9C44-4A211C1F5A73}" type="pres">
      <dgm:prSet presAssocID="{40016320-2E05-45E2-AAC6-E96EA6F73C70}" presName="conn2-1" presStyleLbl="parChTrans1D3" presStyleIdx="3" presStyleCnt="5"/>
      <dgm:spPr/>
    </dgm:pt>
    <dgm:pt modelId="{1BC96A65-250E-4050-8C5F-9DBF6C68CECC}" type="pres">
      <dgm:prSet presAssocID="{40016320-2E05-45E2-AAC6-E96EA6F73C70}" presName="connTx" presStyleLbl="parChTrans1D3" presStyleIdx="3" presStyleCnt="5"/>
      <dgm:spPr/>
    </dgm:pt>
    <dgm:pt modelId="{FD4764D6-543C-4142-8F10-7C0B1301F450}" type="pres">
      <dgm:prSet presAssocID="{FF4730F8-A1D9-4A00-837C-F9D1E4C8836D}" presName="root2" presStyleCnt="0"/>
      <dgm:spPr/>
    </dgm:pt>
    <dgm:pt modelId="{B4CE74B1-F6F7-4D8E-A1F4-6BD8D1A5C080}" type="pres">
      <dgm:prSet presAssocID="{FF4730F8-A1D9-4A00-837C-F9D1E4C8836D}" presName="LevelTwoTextNode" presStyleLbl="node3" presStyleIdx="3" presStyleCnt="5">
        <dgm:presLayoutVars>
          <dgm:chPref val="3"/>
        </dgm:presLayoutVars>
      </dgm:prSet>
      <dgm:spPr/>
    </dgm:pt>
    <dgm:pt modelId="{FC833388-EABF-49C8-87A0-36BB6CA56887}" type="pres">
      <dgm:prSet presAssocID="{FF4730F8-A1D9-4A00-837C-F9D1E4C8836D}" presName="level3hierChild" presStyleCnt="0"/>
      <dgm:spPr/>
    </dgm:pt>
    <dgm:pt modelId="{457B53A2-883F-46F1-ABA2-9AD801F336DB}" type="pres">
      <dgm:prSet presAssocID="{64C74CE0-125F-44A8-9DE5-2A48CBE28095}" presName="conn2-1" presStyleLbl="parChTrans1D4" presStyleIdx="10" presStyleCnt="16"/>
      <dgm:spPr/>
    </dgm:pt>
    <dgm:pt modelId="{7BA9F919-E583-455B-B3F6-AB5CB9985AD4}" type="pres">
      <dgm:prSet presAssocID="{64C74CE0-125F-44A8-9DE5-2A48CBE28095}" presName="connTx" presStyleLbl="parChTrans1D4" presStyleIdx="10" presStyleCnt="16"/>
      <dgm:spPr/>
    </dgm:pt>
    <dgm:pt modelId="{DFE231C7-FC96-419E-A412-00CA6C186C3A}" type="pres">
      <dgm:prSet presAssocID="{07040F70-E047-4ABC-8B20-272A76AD4EE2}" presName="root2" presStyleCnt="0"/>
      <dgm:spPr/>
    </dgm:pt>
    <dgm:pt modelId="{049B907C-80B3-4AAC-9995-7FCEB53C9E14}" type="pres">
      <dgm:prSet presAssocID="{07040F70-E047-4ABC-8B20-272A76AD4EE2}" presName="LevelTwoTextNode" presStyleLbl="node4" presStyleIdx="10" presStyleCnt="16">
        <dgm:presLayoutVars>
          <dgm:chPref val="3"/>
        </dgm:presLayoutVars>
      </dgm:prSet>
      <dgm:spPr/>
    </dgm:pt>
    <dgm:pt modelId="{D6C1C7D1-8AFB-4287-9E8D-9D8A4D3F170D}" type="pres">
      <dgm:prSet presAssocID="{07040F70-E047-4ABC-8B20-272A76AD4EE2}" presName="level3hierChild" presStyleCnt="0"/>
      <dgm:spPr/>
    </dgm:pt>
    <dgm:pt modelId="{B9A99036-8BA9-452B-8DE2-CEE3D724A1ED}" type="pres">
      <dgm:prSet presAssocID="{FB71EF1D-F600-4C48-9302-31560E30A5D9}" presName="conn2-1" presStyleLbl="parChTrans1D4" presStyleIdx="11" presStyleCnt="16"/>
      <dgm:spPr/>
    </dgm:pt>
    <dgm:pt modelId="{95FC25D2-9176-4945-8DD0-F99ABFD5849A}" type="pres">
      <dgm:prSet presAssocID="{FB71EF1D-F600-4C48-9302-31560E30A5D9}" presName="connTx" presStyleLbl="parChTrans1D4" presStyleIdx="11" presStyleCnt="16"/>
      <dgm:spPr/>
    </dgm:pt>
    <dgm:pt modelId="{4EB59483-2BD5-452E-A5D3-1A6C50D9004D}" type="pres">
      <dgm:prSet presAssocID="{11D3C55B-6B03-4CF8-914C-FD625422DC12}" presName="root2" presStyleCnt="0"/>
      <dgm:spPr/>
    </dgm:pt>
    <dgm:pt modelId="{B16257E4-D3BE-4785-9866-196B3E79EADB}" type="pres">
      <dgm:prSet presAssocID="{11D3C55B-6B03-4CF8-914C-FD625422DC12}" presName="LevelTwoTextNode" presStyleLbl="node4" presStyleIdx="11" presStyleCnt="16">
        <dgm:presLayoutVars>
          <dgm:chPref val="3"/>
        </dgm:presLayoutVars>
      </dgm:prSet>
      <dgm:spPr/>
    </dgm:pt>
    <dgm:pt modelId="{880C51CD-388F-4922-AE82-0F4C8D72AF9A}" type="pres">
      <dgm:prSet presAssocID="{11D3C55B-6B03-4CF8-914C-FD625422DC12}" presName="level3hierChild" presStyleCnt="0"/>
      <dgm:spPr/>
    </dgm:pt>
    <dgm:pt modelId="{58D6E655-6C15-47ED-B527-D307E90AC4D5}" type="pres">
      <dgm:prSet presAssocID="{31D21F3F-8313-4F41-A79E-0DBD5D11D99E}" presName="conn2-1" presStyleLbl="parChTrans1D4" presStyleIdx="12" presStyleCnt="16"/>
      <dgm:spPr/>
    </dgm:pt>
    <dgm:pt modelId="{B919E0D0-CD3E-47DE-9AB4-DF6B4A66A13B}" type="pres">
      <dgm:prSet presAssocID="{31D21F3F-8313-4F41-A79E-0DBD5D11D99E}" presName="connTx" presStyleLbl="parChTrans1D4" presStyleIdx="12" presStyleCnt="16"/>
      <dgm:spPr/>
    </dgm:pt>
    <dgm:pt modelId="{E4F2CAE8-F949-486E-999E-9B576CA37DCB}" type="pres">
      <dgm:prSet presAssocID="{CEBF9C0C-897B-4E4D-89C1-ED55349D58C6}" presName="root2" presStyleCnt="0"/>
      <dgm:spPr/>
    </dgm:pt>
    <dgm:pt modelId="{2A312455-8494-46A4-BE80-B04217904D2B}" type="pres">
      <dgm:prSet presAssocID="{CEBF9C0C-897B-4E4D-89C1-ED55349D58C6}" presName="LevelTwoTextNode" presStyleLbl="node4" presStyleIdx="12" presStyleCnt="16">
        <dgm:presLayoutVars>
          <dgm:chPref val="3"/>
        </dgm:presLayoutVars>
      </dgm:prSet>
      <dgm:spPr/>
    </dgm:pt>
    <dgm:pt modelId="{65E58338-0A5A-4807-B4D3-0AEF05508C32}" type="pres">
      <dgm:prSet presAssocID="{CEBF9C0C-897B-4E4D-89C1-ED55349D58C6}" presName="level3hierChild" presStyleCnt="0"/>
      <dgm:spPr/>
    </dgm:pt>
    <dgm:pt modelId="{45CD5542-2922-47B6-B47A-04A73E2C990B}" type="pres">
      <dgm:prSet presAssocID="{FF35ABFF-E6D7-4654-9959-B5BEA3C7C0A8}" presName="conn2-1" presStyleLbl="parChTrans1D3" presStyleIdx="4" presStyleCnt="5"/>
      <dgm:spPr/>
    </dgm:pt>
    <dgm:pt modelId="{DFB035A7-388A-493A-A230-13CA1D8AFBBD}" type="pres">
      <dgm:prSet presAssocID="{FF35ABFF-E6D7-4654-9959-B5BEA3C7C0A8}" presName="connTx" presStyleLbl="parChTrans1D3" presStyleIdx="4" presStyleCnt="5"/>
      <dgm:spPr/>
    </dgm:pt>
    <dgm:pt modelId="{02FE9DA0-F721-45FA-8D15-1C376FF72B4A}" type="pres">
      <dgm:prSet presAssocID="{F31358E5-63FD-48F6-BC0C-6CFA8FC73EBB}" presName="root2" presStyleCnt="0"/>
      <dgm:spPr/>
    </dgm:pt>
    <dgm:pt modelId="{340B2004-6180-42FB-8D85-A8CABB2B5E0F}" type="pres">
      <dgm:prSet presAssocID="{F31358E5-63FD-48F6-BC0C-6CFA8FC73EBB}" presName="LevelTwoTextNode" presStyleLbl="node3" presStyleIdx="4" presStyleCnt="5">
        <dgm:presLayoutVars>
          <dgm:chPref val="3"/>
        </dgm:presLayoutVars>
      </dgm:prSet>
      <dgm:spPr/>
    </dgm:pt>
    <dgm:pt modelId="{FD063E21-0F06-4F59-8031-B65C58ACCDB1}" type="pres">
      <dgm:prSet presAssocID="{F31358E5-63FD-48F6-BC0C-6CFA8FC73EBB}" presName="level3hierChild" presStyleCnt="0"/>
      <dgm:spPr/>
    </dgm:pt>
    <dgm:pt modelId="{B4085663-A228-4527-8F10-219262320FE7}" type="pres">
      <dgm:prSet presAssocID="{5D2EB089-1C26-4C0C-B463-DBA443E5AE4C}" presName="conn2-1" presStyleLbl="parChTrans1D4" presStyleIdx="13" presStyleCnt="16"/>
      <dgm:spPr/>
    </dgm:pt>
    <dgm:pt modelId="{24D0B1BC-217E-434E-9E68-E3408A5B4DEA}" type="pres">
      <dgm:prSet presAssocID="{5D2EB089-1C26-4C0C-B463-DBA443E5AE4C}" presName="connTx" presStyleLbl="parChTrans1D4" presStyleIdx="13" presStyleCnt="16"/>
      <dgm:spPr/>
    </dgm:pt>
    <dgm:pt modelId="{367E1509-8E2B-45E9-BE0E-216003DA6F5B}" type="pres">
      <dgm:prSet presAssocID="{7637C0BE-6DBD-4354-8B48-0F7A5E5DECD2}" presName="root2" presStyleCnt="0"/>
      <dgm:spPr/>
    </dgm:pt>
    <dgm:pt modelId="{40528311-1EB0-4EB4-A7E7-1A515D507229}" type="pres">
      <dgm:prSet presAssocID="{7637C0BE-6DBD-4354-8B48-0F7A5E5DECD2}" presName="LevelTwoTextNode" presStyleLbl="node4" presStyleIdx="13" presStyleCnt="16">
        <dgm:presLayoutVars>
          <dgm:chPref val="3"/>
        </dgm:presLayoutVars>
      </dgm:prSet>
      <dgm:spPr/>
    </dgm:pt>
    <dgm:pt modelId="{E0B9DAB4-E741-49A5-88CB-3E8750B2D38D}" type="pres">
      <dgm:prSet presAssocID="{7637C0BE-6DBD-4354-8B48-0F7A5E5DECD2}" presName="level3hierChild" presStyleCnt="0"/>
      <dgm:spPr/>
    </dgm:pt>
    <dgm:pt modelId="{1797176A-3EE7-4D36-8E84-D26834352C34}" type="pres">
      <dgm:prSet presAssocID="{A6E38C79-C28E-49C3-A174-5D822BA489B9}" presName="conn2-1" presStyleLbl="parChTrans1D4" presStyleIdx="14" presStyleCnt="16"/>
      <dgm:spPr/>
    </dgm:pt>
    <dgm:pt modelId="{B5BA2592-E044-4317-8150-2D759635160B}" type="pres">
      <dgm:prSet presAssocID="{A6E38C79-C28E-49C3-A174-5D822BA489B9}" presName="connTx" presStyleLbl="parChTrans1D4" presStyleIdx="14" presStyleCnt="16"/>
      <dgm:spPr/>
    </dgm:pt>
    <dgm:pt modelId="{F12A356B-5460-450A-B93E-2A9A33B3D15E}" type="pres">
      <dgm:prSet presAssocID="{AB741019-7464-427D-87CC-D616AD4189A5}" presName="root2" presStyleCnt="0"/>
      <dgm:spPr/>
    </dgm:pt>
    <dgm:pt modelId="{59C4FB3B-0C8B-46AB-A49F-8DBE5944CE37}" type="pres">
      <dgm:prSet presAssocID="{AB741019-7464-427D-87CC-D616AD4189A5}" presName="LevelTwoTextNode" presStyleLbl="node4" presStyleIdx="14" presStyleCnt="16">
        <dgm:presLayoutVars>
          <dgm:chPref val="3"/>
        </dgm:presLayoutVars>
      </dgm:prSet>
      <dgm:spPr/>
    </dgm:pt>
    <dgm:pt modelId="{4B902A31-F2F8-4D7A-B7A5-FD3430B03697}" type="pres">
      <dgm:prSet presAssocID="{AB741019-7464-427D-87CC-D616AD4189A5}" presName="level3hierChild" presStyleCnt="0"/>
      <dgm:spPr/>
    </dgm:pt>
    <dgm:pt modelId="{C7310B97-3022-4790-B93C-2B8B5BBD554B}" type="pres">
      <dgm:prSet presAssocID="{C63019AE-6010-4FD0-814B-359018C6C19C}" presName="conn2-1" presStyleLbl="parChTrans1D4" presStyleIdx="15" presStyleCnt="16"/>
      <dgm:spPr/>
    </dgm:pt>
    <dgm:pt modelId="{90717114-9144-48E4-BA18-56F2036CA354}" type="pres">
      <dgm:prSet presAssocID="{C63019AE-6010-4FD0-814B-359018C6C19C}" presName="connTx" presStyleLbl="parChTrans1D4" presStyleIdx="15" presStyleCnt="16"/>
      <dgm:spPr/>
    </dgm:pt>
    <dgm:pt modelId="{CAB9F28C-0291-4D63-BBFB-B8459C8DE015}" type="pres">
      <dgm:prSet presAssocID="{9EF09D6A-A4EC-4D21-B6B1-808EC9288BFB}" presName="root2" presStyleCnt="0"/>
      <dgm:spPr/>
    </dgm:pt>
    <dgm:pt modelId="{6C10D71F-C41D-4854-BD79-B82E5755A441}" type="pres">
      <dgm:prSet presAssocID="{9EF09D6A-A4EC-4D21-B6B1-808EC9288BFB}" presName="LevelTwoTextNode" presStyleLbl="node4" presStyleIdx="15" presStyleCnt="16">
        <dgm:presLayoutVars>
          <dgm:chPref val="3"/>
        </dgm:presLayoutVars>
      </dgm:prSet>
      <dgm:spPr/>
    </dgm:pt>
    <dgm:pt modelId="{F4079A79-0EF8-4951-BB37-56961118DAD5}" type="pres">
      <dgm:prSet presAssocID="{9EF09D6A-A4EC-4D21-B6B1-808EC9288BFB}" presName="level3hierChild" presStyleCnt="0"/>
      <dgm:spPr/>
    </dgm:pt>
  </dgm:ptLst>
  <dgm:cxnLst>
    <dgm:cxn modelId="{1426B702-8768-4514-AB0E-5EA459A62B49}" type="presOf" srcId="{FF35ABFF-E6D7-4654-9959-B5BEA3C7C0A8}" destId="{45CD5542-2922-47B6-B47A-04A73E2C990B}" srcOrd="0" destOrd="0" presId="urn:microsoft.com/office/officeart/2008/layout/HorizontalMultiLevelHierarchy"/>
    <dgm:cxn modelId="{C82C3D04-FBFC-4C22-82BD-CB3F6E899397}" type="presOf" srcId="{4FD8E51E-2A43-49F6-87B6-A4496F9357E2}" destId="{5922C6CC-F6F2-4CFD-BAEE-4564741C2CE9}" srcOrd="1" destOrd="0" presId="urn:microsoft.com/office/officeart/2008/layout/HorizontalMultiLevelHierarchy"/>
    <dgm:cxn modelId="{7F8B3709-3A65-4975-8D5D-B68EFA240089}" type="presOf" srcId="{7F611EED-1496-4F8D-99A5-5ECEBF9F2323}" destId="{FB36C810-53D4-4D3A-992D-B4DEDD72C848}" srcOrd="0" destOrd="0" presId="urn:microsoft.com/office/officeart/2008/layout/HorizontalMultiLevelHierarchy"/>
    <dgm:cxn modelId="{BA2D5909-0E37-4086-AB89-3C915244CD0B}" type="presOf" srcId="{B4B370D4-BAA6-41F6-BD04-EB15D8778C65}" destId="{AD8A601F-D345-4933-BAAF-BF0CCCDAE88D}" srcOrd="1" destOrd="0" presId="urn:microsoft.com/office/officeart/2008/layout/HorizontalMultiLevelHierarchy"/>
    <dgm:cxn modelId="{4866BB0D-223F-4E4D-9153-7F7FAB2756A7}" srcId="{A35AD6D5-6509-4541-876D-A35FADA7AB9C}" destId="{84A5C51A-BF0B-4E6B-8CE1-772373628095}" srcOrd="0" destOrd="0" parTransId="{5EB12A15-ECE9-4370-877A-B24725C1366C}" sibTransId="{0D0E5CFB-58F4-4DB8-9B5F-0A699BAC1448}"/>
    <dgm:cxn modelId="{06C5EA10-32C7-47CD-B994-6C2BB971EC47}" type="presOf" srcId="{31D21F3F-8313-4F41-A79E-0DBD5D11D99E}" destId="{58D6E655-6C15-47ED-B527-D307E90AC4D5}" srcOrd="0" destOrd="0" presId="urn:microsoft.com/office/officeart/2008/layout/HorizontalMultiLevelHierarchy"/>
    <dgm:cxn modelId="{A2330D1C-088A-493F-A17A-C6C3C5FE5043}" type="presOf" srcId="{EB44C664-082A-4A03-A114-2986B928853B}" destId="{3CBF3599-215E-4E54-A1BA-8B0C11390E05}" srcOrd="0" destOrd="0" presId="urn:microsoft.com/office/officeart/2008/layout/HorizontalMultiLevelHierarchy"/>
    <dgm:cxn modelId="{4E2D1A1E-AA2E-42D4-9143-24C0AA662226}" type="presOf" srcId="{64C74CE0-125F-44A8-9DE5-2A48CBE28095}" destId="{457B53A2-883F-46F1-ABA2-9AD801F336DB}" srcOrd="0" destOrd="0" presId="urn:microsoft.com/office/officeart/2008/layout/HorizontalMultiLevelHierarchy"/>
    <dgm:cxn modelId="{EBC23820-93BC-42AC-AD0B-FBB4A433C40F}" srcId="{F31358E5-63FD-48F6-BC0C-6CFA8FC73EBB}" destId="{7637C0BE-6DBD-4354-8B48-0F7A5E5DECD2}" srcOrd="0" destOrd="0" parTransId="{5D2EB089-1C26-4C0C-B463-DBA443E5AE4C}" sibTransId="{FF4E1456-9C47-4D4A-83F2-957D2050F2A2}"/>
    <dgm:cxn modelId="{B8364823-B655-4422-B2FB-A18E00C6E5A1}" srcId="{A35AD6D5-6509-4541-876D-A35FADA7AB9C}" destId="{F31358E5-63FD-48F6-BC0C-6CFA8FC73EBB}" srcOrd="4" destOrd="0" parTransId="{FF35ABFF-E6D7-4654-9959-B5BEA3C7C0A8}" sibTransId="{4CDCE6A3-E0C2-44C5-B902-6EC0AB7BCB4E}"/>
    <dgm:cxn modelId="{5D6F8725-2A27-4450-84D1-73B2482DA848}" type="presOf" srcId="{E42217E8-5C17-4423-874C-3AAAC21F694C}" destId="{DB4CCD01-00CF-4A00-897E-28D500ED031D}" srcOrd="0" destOrd="0" presId="urn:microsoft.com/office/officeart/2008/layout/HorizontalMultiLevelHierarchy"/>
    <dgm:cxn modelId="{FA1F502D-A244-44F4-AD13-0B578A83B7ED}" type="presOf" srcId="{1ABD1823-6EBC-4C4E-AB78-5FBF6F1A8D69}" destId="{B6FB3D07-BBA5-4F9B-960E-2972609B5954}" srcOrd="0" destOrd="0" presId="urn:microsoft.com/office/officeart/2008/layout/HorizontalMultiLevelHierarchy"/>
    <dgm:cxn modelId="{C42A722E-6B4B-4D51-96BB-DD8982935973}" srcId="{84A5C51A-BF0B-4E6B-8CE1-772373628095}" destId="{95D2D67A-0765-4838-A557-8D16B6B859D9}" srcOrd="1" destOrd="0" parTransId="{E42217E8-5C17-4423-874C-3AAAC21F694C}" sibTransId="{F916BDB2-9DFA-4661-9080-E83D49350315}"/>
    <dgm:cxn modelId="{60FF5433-64F5-45C6-9BA9-2A78397657A1}" srcId="{A35AD6D5-6509-4541-876D-A35FADA7AB9C}" destId="{652A50B1-D8B9-431C-BA0D-A817A591638F}" srcOrd="2" destOrd="0" parTransId="{EB44C664-082A-4A03-A114-2986B928853B}" sibTransId="{497D7F63-A822-402E-893E-57EAC8CBF420}"/>
    <dgm:cxn modelId="{F4F8C634-317C-42AE-BE9C-017DEEF01E4C}" srcId="{652A50B1-D8B9-431C-BA0D-A817A591638F}" destId="{11FC948A-EB90-4A0A-9AE9-933451EECE99}" srcOrd="1" destOrd="0" parTransId="{3E0D6A15-AFEA-4BF3-9758-C477C1F1FB3D}" sibTransId="{BD6BF93C-D058-487E-8E6A-12771947E4C2}"/>
    <dgm:cxn modelId="{4740F534-58C3-4182-9C19-66957D9C072B}" type="presOf" srcId="{5D2EB089-1C26-4C0C-B463-DBA443E5AE4C}" destId="{24D0B1BC-217E-434E-9E68-E3408A5B4DEA}" srcOrd="1" destOrd="0" presId="urn:microsoft.com/office/officeart/2008/layout/HorizontalMultiLevelHierarchy"/>
    <dgm:cxn modelId="{54EA3736-2DE1-4A21-8928-BDF7CB4AD393}" srcId="{84A5C51A-BF0B-4E6B-8CE1-772373628095}" destId="{0BE258E3-0ADF-401E-9141-E649371D15F3}" srcOrd="3" destOrd="0" parTransId="{B4B370D4-BAA6-41F6-BD04-EB15D8778C65}" sibTransId="{FAADE526-411B-437E-A72E-AF94679AFBC0}"/>
    <dgm:cxn modelId="{9ADCFB37-79AE-4D69-B543-7A83A2B4A01D}" srcId="{47A5AE41-589A-4F00-881A-BB8F2DDE8663}" destId="{F08659FE-AF01-4378-8EDC-7BFB50613690}" srcOrd="0" destOrd="0" parTransId="{C1545060-6564-4609-87C6-0EE5253DE887}" sibTransId="{CCD71654-0578-4D0F-A19F-85D9B639765F}"/>
    <dgm:cxn modelId="{E6A1563D-EC90-44AB-945A-5503D5FA2A5E}" srcId="{F08659FE-AF01-4378-8EDC-7BFB50613690}" destId="{A35AD6D5-6509-4541-876D-A35FADA7AB9C}" srcOrd="1" destOrd="0" parTransId="{A0D96BD3-0364-41AE-AAE5-4BCB2F7B0FC9}" sibTransId="{E682D093-57DF-4212-9B6A-A4C2839AE69C}"/>
    <dgm:cxn modelId="{FFA3893D-208B-4836-814D-E60D516F5034}" type="presOf" srcId="{F31358E5-63FD-48F6-BC0C-6CFA8FC73EBB}" destId="{340B2004-6180-42FB-8D85-A8CABB2B5E0F}" srcOrd="0" destOrd="0" presId="urn:microsoft.com/office/officeart/2008/layout/HorizontalMultiLevelHierarchy"/>
    <dgm:cxn modelId="{5EE6AC3D-2ED4-4B00-B775-1BC7C190B393}" type="presOf" srcId="{083148C7-5D07-4565-BBED-2DB9989A3C6C}" destId="{8A79EA86-E17B-4423-ABD6-E1449805C8BB}" srcOrd="0" destOrd="0" presId="urn:microsoft.com/office/officeart/2008/layout/HorizontalMultiLevelHierarchy"/>
    <dgm:cxn modelId="{BE80195B-141B-4010-9146-DA0D96FA1951}" srcId="{84A5C51A-BF0B-4E6B-8CE1-772373628095}" destId="{FF109AB1-8916-41AF-9345-E0D6203DA2EE}" srcOrd="2" destOrd="0" parTransId="{31700642-047C-4442-8F0B-91253C3384D4}" sibTransId="{0FEF7BCB-4AF8-4152-ABCC-3862EFD6605A}"/>
    <dgm:cxn modelId="{A5BDDC60-ED15-4E06-9601-8CBE738681DA}" srcId="{84A5C51A-BF0B-4E6B-8CE1-772373628095}" destId="{083148C7-5D07-4565-BBED-2DB9989A3C6C}" srcOrd="0" destOrd="0" parTransId="{94F85E0D-F555-4581-BA7E-4C856303BC16}" sibTransId="{E0525218-22E2-47C5-ADB8-5BE6C216E0E5}"/>
    <dgm:cxn modelId="{CADB9C41-4A41-4946-9A48-2B723F046FED}" type="presOf" srcId="{3E0D6A15-AFEA-4BF3-9758-C477C1F1FB3D}" destId="{959C9110-E085-4D62-AA03-D2F1ED699BE4}" srcOrd="1" destOrd="0" presId="urn:microsoft.com/office/officeart/2008/layout/HorizontalMultiLevelHierarchy"/>
    <dgm:cxn modelId="{A7E76742-4341-40D1-868B-B2933BB70138}" type="presOf" srcId="{31D21F3F-8313-4F41-A79E-0DBD5D11D99E}" destId="{B919E0D0-CD3E-47DE-9AB4-DF6B4A66A13B}" srcOrd="1" destOrd="0" presId="urn:microsoft.com/office/officeart/2008/layout/HorizontalMultiLevelHierarchy"/>
    <dgm:cxn modelId="{F295BA63-D204-446A-A6FA-49C454D92A69}" type="presOf" srcId="{5D2EB089-1C26-4C0C-B463-DBA443E5AE4C}" destId="{B4085663-A228-4527-8F10-219262320FE7}" srcOrd="0" destOrd="0" presId="urn:microsoft.com/office/officeart/2008/layout/HorizontalMultiLevelHierarchy"/>
    <dgm:cxn modelId="{095E4565-A923-4139-931E-06C0C0B21E40}" type="presOf" srcId="{0BE258E3-0ADF-401E-9141-E649371D15F3}" destId="{DE7809F9-0316-4926-B4F4-1C55C39AA35F}" srcOrd="0" destOrd="0" presId="urn:microsoft.com/office/officeart/2008/layout/HorizontalMultiLevelHierarchy"/>
    <dgm:cxn modelId="{69534E45-957F-4705-A3BC-D9D4C5828A42}" type="presOf" srcId="{07040F70-E047-4ABC-8B20-272A76AD4EE2}" destId="{049B907C-80B3-4AAC-9995-7FCEB53C9E14}" srcOrd="0" destOrd="0" presId="urn:microsoft.com/office/officeart/2008/layout/HorizontalMultiLevelHierarchy"/>
    <dgm:cxn modelId="{1873E065-E68B-46C3-9B27-31E6D530D6CB}" type="presOf" srcId="{920FED13-5656-457F-A59A-FA54077C2FD2}" destId="{E297A7D2-4CC4-4683-980B-13594A729FC6}" srcOrd="0" destOrd="0" presId="urn:microsoft.com/office/officeart/2008/layout/HorizontalMultiLevelHierarchy"/>
    <dgm:cxn modelId="{AA085C66-E059-4B3B-8CD0-D0B24A403C0D}" type="presOf" srcId="{FB71EF1D-F600-4C48-9302-31560E30A5D9}" destId="{95FC25D2-9176-4945-8DD0-F99ABFD5849A}" srcOrd="1" destOrd="0" presId="urn:microsoft.com/office/officeart/2008/layout/HorizontalMultiLevelHierarchy"/>
    <dgm:cxn modelId="{F59D9C66-B8DB-4759-A5B2-E1E3F10D752E}" type="presOf" srcId="{94F85E0D-F555-4581-BA7E-4C856303BC16}" destId="{809E0C28-E7FD-4696-B2CD-ABD59CADCC3D}" srcOrd="1" destOrd="0" presId="urn:microsoft.com/office/officeart/2008/layout/HorizontalMultiLevelHierarchy"/>
    <dgm:cxn modelId="{C2CBC648-A740-473A-AAC8-E539DB652265}" srcId="{A35AD6D5-6509-4541-876D-A35FADA7AB9C}" destId="{FF4730F8-A1D9-4A00-837C-F9D1E4C8836D}" srcOrd="3" destOrd="0" parTransId="{40016320-2E05-45E2-AAC6-E96EA6F73C70}" sibTransId="{544894DA-D1C0-4BEA-8B46-1809E7272500}"/>
    <dgm:cxn modelId="{51F0AE49-E5A1-4756-A6B9-9DC99CBDDDD4}" srcId="{A35AD6D5-6509-4541-876D-A35FADA7AB9C}" destId="{4890A37F-7063-498F-84D6-AA2BBA43E2D7}" srcOrd="1" destOrd="0" parTransId="{D798F2F3-872C-4A52-8B0A-DD752CE73DDC}" sibTransId="{0A7C7768-8536-4C5E-B0DE-833C96616E21}"/>
    <dgm:cxn modelId="{A36C5E4A-736D-469C-922E-D3852797F49B}" srcId="{4890A37F-7063-498F-84D6-AA2BBA43E2D7}" destId="{BCC431D8-ECF6-4820-BA58-0402B0D9D6FB}" srcOrd="0" destOrd="0" parTransId="{6AD3C9AD-07C6-474B-A542-873A79240939}" sibTransId="{FB1D971C-C58E-493D-8201-AD51C893E64A}"/>
    <dgm:cxn modelId="{25FC1A6F-B804-409B-9BFF-23EB1F28F530}" srcId="{84A5C51A-BF0B-4E6B-8CE1-772373628095}" destId="{AA72E4B9-943D-4B7A-BB86-840B7C308501}" srcOrd="4" destOrd="0" parTransId="{1ABD1823-6EBC-4C4E-AB78-5FBF6F1A8D69}" sibTransId="{85542350-EAE6-4920-9F21-6D0784C18D16}"/>
    <dgm:cxn modelId="{E7327C6F-DD97-447D-A4D2-552C76D4A965}" type="presOf" srcId="{063AFFBD-3002-4B3D-AB7F-3E9D249863C9}" destId="{4ECCB66E-F420-4DAA-81A8-16F2B794983C}" srcOrd="1" destOrd="0" presId="urn:microsoft.com/office/officeart/2008/layout/HorizontalMultiLevelHierarchy"/>
    <dgm:cxn modelId="{5FD3A170-1E74-4ED7-AA5B-CE96F4531C8B}" type="presOf" srcId="{4890A37F-7063-498F-84D6-AA2BBA43E2D7}" destId="{EC0C8B8B-3819-40FE-A2A1-4B51CE6AFB07}" srcOrd="0" destOrd="0" presId="urn:microsoft.com/office/officeart/2008/layout/HorizontalMultiLevelHierarchy"/>
    <dgm:cxn modelId="{1091C170-24BE-4551-8A14-872C883022BD}" type="presOf" srcId="{AB741019-7464-427D-87CC-D616AD4189A5}" destId="{59C4FB3B-0C8B-46AB-A49F-8DBE5944CE37}" srcOrd="0" destOrd="0" presId="urn:microsoft.com/office/officeart/2008/layout/HorizontalMultiLevelHierarchy"/>
    <dgm:cxn modelId="{67FB2651-E68B-42EB-920C-383299133A84}" type="presOf" srcId="{FF35ABFF-E6D7-4654-9959-B5BEA3C7C0A8}" destId="{DFB035A7-388A-493A-A230-13CA1D8AFBBD}" srcOrd="1" destOrd="0" presId="urn:microsoft.com/office/officeart/2008/layout/HorizontalMultiLevelHierarchy"/>
    <dgm:cxn modelId="{9BDE5851-AC78-4220-8E35-DA860A8A4612}" type="presOf" srcId="{64C74CE0-125F-44A8-9DE5-2A48CBE28095}" destId="{7BA9F919-E583-455B-B3F6-AB5CB9985AD4}" srcOrd="1" destOrd="0" presId="urn:microsoft.com/office/officeart/2008/layout/HorizontalMultiLevelHierarchy"/>
    <dgm:cxn modelId="{B6F12272-892E-4623-AE8A-A0CA0D935BBC}" type="presOf" srcId="{C63019AE-6010-4FD0-814B-359018C6C19C}" destId="{90717114-9144-48E4-BA18-56F2036CA354}" srcOrd="1" destOrd="0" presId="urn:microsoft.com/office/officeart/2008/layout/HorizontalMultiLevelHierarchy"/>
    <dgm:cxn modelId="{D9436F56-9C1A-4887-BDF4-69844760B6E1}" srcId="{F08659FE-AF01-4378-8EDC-7BFB50613690}" destId="{E46FE2C9-491B-4095-B772-AE709D7A2A5E}" srcOrd="0" destOrd="0" parTransId="{3063380A-2ADA-4CA6-9EC4-D9ABC4F04E38}" sibTransId="{5FD860AB-F514-4B65-B768-FEE69D64DD37}"/>
    <dgm:cxn modelId="{CCB82C7A-0D97-4360-A6D2-64F04965861C}" type="presOf" srcId="{EB44C664-082A-4A03-A114-2986B928853B}" destId="{A90E5400-EF8A-440F-AF36-47B28CBBF18A}" srcOrd="1" destOrd="0" presId="urn:microsoft.com/office/officeart/2008/layout/HorizontalMultiLevelHierarchy"/>
    <dgm:cxn modelId="{3FFC5E5A-7735-466C-818C-8C5E99994F98}" type="presOf" srcId="{31700642-047C-4442-8F0B-91253C3384D4}" destId="{C051C0AF-A008-421F-8A0F-BD0F44900A79}" srcOrd="0" destOrd="0" presId="urn:microsoft.com/office/officeart/2008/layout/HorizontalMultiLevelHierarchy"/>
    <dgm:cxn modelId="{2374B87D-6D07-4809-AFBF-049C5CCFFEB9}" type="presOf" srcId="{84A5C51A-BF0B-4E6B-8CE1-772373628095}" destId="{D40C12C4-DC1F-462B-8DC2-DAEC342B0C23}" srcOrd="0" destOrd="0" presId="urn:microsoft.com/office/officeart/2008/layout/HorizontalMultiLevelHierarchy"/>
    <dgm:cxn modelId="{2FE7757F-1B53-4EA2-9659-FA672B672FB4}" type="presOf" srcId="{BCC431D8-ECF6-4820-BA58-0402B0D9D6FB}" destId="{32384420-7A73-4D09-B98F-DA5B476C56CA}" srcOrd="0" destOrd="0" presId="urn:microsoft.com/office/officeart/2008/layout/HorizontalMultiLevelHierarchy"/>
    <dgm:cxn modelId="{CC63FB80-FDC8-4699-A947-DA6322BBA206}" srcId="{652A50B1-D8B9-431C-BA0D-A817A591638F}" destId="{920FED13-5656-457F-A59A-FA54077C2FD2}" srcOrd="0" destOrd="0" parTransId="{063AFFBD-3002-4B3D-AB7F-3E9D249863C9}" sibTransId="{F4D22FE2-A78D-490F-AC29-BF247964E6C1}"/>
    <dgm:cxn modelId="{A4776A85-05AC-4D48-9E76-4046AC44CD50}" type="presOf" srcId="{A6E38C79-C28E-49C3-A174-5D822BA489B9}" destId="{B5BA2592-E044-4317-8150-2D759635160B}" srcOrd="1" destOrd="0" presId="urn:microsoft.com/office/officeart/2008/layout/HorizontalMultiLevelHierarchy"/>
    <dgm:cxn modelId="{4ED6BB89-2E60-4FD2-89B9-C4849CB0A3C4}" type="presOf" srcId="{C63019AE-6010-4FD0-814B-359018C6C19C}" destId="{C7310B97-3022-4790-B93C-2B8B5BBD554B}" srcOrd="0" destOrd="0" presId="urn:microsoft.com/office/officeart/2008/layout/HorizontalMultiLevelHierarchy"/>
    <dgm:cxn modelId="{78A05B8A-017F-482F-925F-D031E1C1A417}" type="presOf" srcId="{6AD3C9AD-07C6-474B-A542-873A79240939}" destId="{8ED165FD-AF8C-4407-8A67-C08002488F01}" srcOrd="1" destOrd="0" presId="urn:microsoft.com/office/officeart/2008/layout/HorizontalMultiLevelHierarchy"/>
    <dgm:cxn modelId="{5FDE918C-62A6-4C20-80E0-96ABA805AC66}" type="presOf" srcId="{FF4730F8-A1D9-4A00-837C-F9D1E4C8836D}" destId="{B4CE74B1-F6F7-4D8E-A1F4-6BD8D1A5C080}" srcOrd="0" destOrd="0" presId="urn:microsoft.com/office/officeart/2008/layout/HorizontalMultiLevelHierarchy"/>
    <dgm:cxn modelId="{BEAE0690-D1B8-4FCC-A67C-1CB1FB967818}" type="presOf" srcId="{3E0D6A15-AFEA-4BF3-9758-C477C1F1FB3D}" destId="{010FF029-AC64-4440-BF57-21040B5426C8}" srcOrd="0" destOrd="0" presId="urn:microsoft.com/office/officeart/2008/layout/HorizontalMultiLevelHierarchy"/>
    <dgm:cxn modelId="{3C38CF90-5456-4071-AA67-607B3B77CAD0}" type="presOf" srcId="{D798F2F3-872C-4A52-8B0A-DD752CE73DDC}" destId="{37FE4B25-5615-407A-B418-23F6602006F4}" srcOrd="1" destOrd="0" presId="urn:microsoft.com/office/officeart/2008/layout/HorizontalMultiLevelHierarchy"/>
    <dgm:cxn modelId="{44570996-433C-402C-9559-55D933D0051C}" type="presOf" srcId="{5EB12A15-ECE9-4370-877A-B24725C1366C}" destId="{04D0851F-BE03-4906-8100-3B52CD881057}" srcOrd="1" destOrd="0" presId="urn:microsoft.com/office/officeart/2008/layout/HorizontalMultiLevelHierarchy"/>
    <dgm:cxn modelId="{03B6329A-0A6A-4C70-8950-21A213DC5FE8}" srcId="{FF4730F8-A1D9-4A00-837C-F9D1E4C8836D}" destId="{07040F70-E047-4ABC-8B20-272A76AD4EE2}" srcOrd="0" destOrd="0" parTransId="{64C74CE0-125F-44A8-9DE5-2A48CBE28095}" sibTransId="{0DA6E298-3072-406C-887D-6B146C3F940D}"/>
    <dgm:cxn modelId="{344E999B-8267-49B4-BE15-FA9B02D9FAB5}" type="presOf" srcId="{A2C0CED7-F76C-4D81-9E13-3E3722F5132B}" destId="{9B31FC63-9C7B-42B8-BC83-B8016D9C160B}" srcOrd="1" destOrd="0" presId="urn:microsoft.com/office/officeart/2008/layout/HorizontalMultiLevelHierarchy"/>
    <dgm:cxn modelId="{796EB29B-2E46-4AC8-80D7-487BA5EAA830}" type="presOf" srcId="{9EF09D6A-A4EC-4D21-B6B1-808EC9288BFB}" destId="{6C10D71F-C41D-4854-BD79-B82E5755A441}" srcOrd="0" destOrd="0" presId="urn:microsoft.com/office/officeart/2008/layout/HorizontalMultiLevelHierarchy"/>
    <dgm:cxn modelId="{2BDDD09D-2D1A-4C38-818A-64249BC64466}" type="presOf" srcId="{5EB12A15-ECE9-4370-877A-B24725C1366C}" destId="{4CBC0461-AD8D-4634-BD3D-90E224BDE26B}" srcOrd="0" destOrd="0" presId="urn:microsoft.com/office/officeart/2008/layout/HorizontalMultiLevelHierarchy"/>
    <dgm:cxn modelId="{C024199E-7330-42D5-B0BD-C50D861A9046}" type="presOf" srcId="{94F85E0D-F555-4581-BA7E-4C856303BC16}" destId="{57BAEA0D-C630-469E-81FA-001798D2566C}" srcOrd="0" destOrd="0" presId="urn:microsoft.com/office/officeart/2008/layout/HorizontalMultiLevelHierarchy"/>
    <dgm:cxn modelId="{6787D89E-A0DA-4283-B70D-2EA50878958D}" type="presOf" srcId="{11D3C55B-6B03-4CF8-914C-FD625422DC12}" destId="{B16257E4-D3BE-4785-9866-196B3E79EADB}" srcOrd="0" destOrd="0" presId="urn:microsoft.com/office/officeart/2008/layout/HorizontalMultiLevelHierarchy"/>
    <dgm:cxn modelId="{91C512A3-6EA8-4DC7-B534-61180E33A63A}" type="presOf" srcId="{F08659FE-AF01-4378-8EDC-7BFB50613690}" destId="{FFEE8B4F-1E8D-4659-AAEE-A4A077C54325}" srcOrd="0" destOrd="0" presId="urn:microsoft.com/office/officeart/2008/layout/HorizontalMultiLevelHierarchy"/>
    <dgm:cxn modelId="{47E830A3-D1D4-4C85-907E-265431845B9D}" type="presOf" srcId="{652A50B1-D8B9-431C-BA0D-A817A591638F}" destId="{2F9E432F-4AC0-44E1-AE97-AE0E9E02EF4C}" srcOrd="0" destOrd="0" presId="urn:microsoft.com/office/officeart/2008/layout/HorizontalMultiLevelHierarchy"/>
    <dgm:cxn modelId="{6E43FCA8-7AB1-46CB-8ECE-A249F8FC7065}" type="presOf" srcId="{E42217E8-5C17-4423-874C-3AAAC21F694C}" destId="{42695648-7D5B-4278-A356-DACBBF394385}" srcOrd="1" destOrd="0" presId="urn:microsoft.com/office/officeart/2008/layout/HorizontalMultiLevelHierarchy"/>
    <dgm:cxn modelId="{27EFAFA9-609B-4F63-AC83-86A1427B9729}" type="presOf" srcId="{11FC948A-EB90-4A0A-9AE9-933451EECE99}" destId="{D183202D-56BF-4677-873B-DEA3E6FDAB06}" srcOrd="0" destOrd="0" presId="urn:microsoft.com/office/officeart/2008/layout/HorizontalMultiLevelHierarchy"/>
    <dgm:cxn modelId="{322593AC-F53D-4259-9044-9972EB8AFE6C}" type="presOf" srcId="{6AD3C9AD-07C6-474B-A542-873A79240939}" destId="{EDEACDD1-D8D6-4D94-B2E4-673D473FAE99}" srcOrd="0" destOrd="0" presId="urn:microsoft.com/office/officeart/2008/layout/HorizontalMultiLevelHierarchy"/>
    <dgm:cxn modelId="{C03F2AB0-EE02-485D-ACB9-BFA55F329791}" type="presOf" srcId="{D798F2F3-872C-4A52-8B0A-DD752CE73DDC}" destId="{834227D9-F08F-4253-923A-EF6E707196CF}" srcOrd="0" destOrd="0" presId="urn:microsoft.com/office/officeart/2008/layout/HorizontalMultiLevelHierarchy"/>
    <dgm:cxn modelId="{8CC576B2-092C-490F-971C-48FF7280272E}" type="presOf" srcId="{AA72E4B9-943D-4B7A-BB86-840B7C308501}" destId="{1E943547-1601-4340-A5A8-CB95773E134E}" srcOrd="0" destOrd="0" presId="urn:microsoft.com/office/officeart/2008/layout/HorizontalMultiLevelHierarchy"/>
    <dgm:cxn modelId="{40684CB3-FFA3-4408-9461-5E3BA3A6A0E3}" type="presOf" srcId="{A6E38C79-C28E-49C3-A174-5D822BA489B9}" destId="{1797176A-3EE7-4D36-8E84-D26834352C34}" srcOrd="0" destOrd="0" presId="urn:microsoft.com/office/officeart/2008/layout/HorizontalMultiLevelHierarchy"/>
    <dgm:cxn modelId="{9B8704B5-AC02-4977-9E58-032A8387A165}" type="presOf" srcId="{4FD8E51E-2A43-49F6-87B6-A4496F9357E2}" destId="{FB22D5E9-0249-4EEA-B6B7-FDB45F5B5C6A}" srcOrd="0" destOrd="0" presId="urn:microsoft.com/office/officeart/2008/layout/HorizontalMultiLevelHierarchy"/>
    <dgm:cxn modelId="{5529EDB8-A180-4C49-8B8F-08FFE17F5F8C}" srcId="{652A50B1-D8B9-431C-BA0D-A817A591638F}" destId="{7F611EED-1496-4F8D-99A5-5ECEBF9F2323}" srcOrd="2" destOrd="0" parTransId="{A2C0CED7-F76C-4D81-9E13-3E3722F5132B}" sibTransId="{EADA6595-109D-4555-A3F0-8D8D5F49B055}"/>
    <dgm:cxn modelId="{BABBE8C1-0DAC-47C5-AFE6-3E4AC877084E}" srcId="{FF4730F8-A1D9-4A00-837C-F9D1E4C8836D}" destId="{CEBF9C0C-897B-4E4D-89C1-ED55349D58C6}" srcOrd="2" destOrd="0" parTransId="{31D21F3F-8313-4F41-A79E-0DBD5D11D99E}" sibTransId="{FF61213B-54F5-4DB2-B8A0-0783C7E4929F}"/>
    <dgm:cxn modelId="{6FBC23C4-7164-49BB-88C2-02954FF212DF}" type="presOf" srcId="{FB71EF1D-F600-4C48-9302-31560E30A5D9}" destId="{B9A99036-8BA9-452B-8DE2-CEE3D724A1ED}" srcOrd="0" destOrd="0" presId="urn:microsoft.com/office/officeart/2008/layout/HorizontalMultiLevelHierarchy"/>
    <dgm:cxn modelId="{A5D3BCC5-AB49-40EF-80B7-C19F0AD24D18}" type="presOf" srcId="{063AFFBD-3002-4B3D-AB7F-3E9D249863C9}" destId="{8D47DDE7-C97C-44D8-A619-BA5192A94D3F}" srcOrd="0" destOrd="0" presId="urn:microsoft.com/office/officeart/2008/layout/HorizontalMultiLevelHierarchy"/>
    <dgm:cxn modelId="{DF9EB4C7-D743-477E-8245-14399B41D4E8}" type="presOf" srcId="{0FDC6AD5-A6AF-4BF3-9D05-E2D25F295910}" destId="{6BAED94C-229B-44B6-A723-5074CC5040DA}" srcOrd="0" destOrd="0" presId="urn:microsoft.com/office/officeart/2008/layout/HorizontalMultiLevelHierarchy"/>
    <dgm:cxn modelId="{9D9BF7C8-E121-4E42-BB62-B7242D0F2070}" type="presOf" srcId="{E46FE2C9-491B-4095-B772-AE709D7A2A5E}" destId="{DE9B9688-FCB4-4C9A-943C-58387794F6E6}" srcOrd="0" destOrd="0" presId="urn:microsoft.com/office/officeart/2008/layout/HorizontalMultiLevelHierarchy"/>
    <dgm:cxn modelId="{9AD24FCC-3BD4-4C27-B5AD-D958E78260CA}" srcId="{F31358E5-63FD-48F6-BC0C-6CFA8FC73EBB}" destId="{AB741019-7464-427D-87CC-D616AD4189A5}" srcOrd="1" destOrd="0" parTransId="{A6E38C79-C28E-49C3-A174-5D822BA489B9}" sibTransId="{7397377B-7DDA-490E-A58C-3183F199D04E}"/>
    <dgm:cxn modelId="{4487D7CE-F8A5-4B41-8CD1-93A724A9758F}" type="presOf" srcId="{A2C0CED7-F76C-4D81-9E13-3E3722F5132B}" destId="{FF9FA7A7-F62A-4E1A-9E06-7F4B38CFF996}" srcOrd="0" destOrd="0" presId="urn:microsoft.com/office/officeart/2008/layout/HorizontalMultiLevelHierarchy"/>
    <dgm:cxn modelId="{40EE89CF-9037-489D-A555-EC6E0E02D878}" type="presOf" srcId="{B4B370D4-BAA6-41F6-BD04-EB15D8778C65}" destId="{88B44A7E-2920-45AD-BB52-E930FC0238AA}" srcOrd="0" destOrd="0" presId="urn:microsoft.com/office/officeart/2008/layout/HorizontalMultiLevelHierarchy"/>
    <dgm:cxn modelId="{BEF440D4-24F7-44B9-812D-42D0D21CB730}" type="presOf" srcId="{A0D96BD3-0364-41AE-AAE5-4BCB2F7B0FC9}" destId="{0CCF8E06-2C90-41AB-A83E-C0A980A66605}" srcOrd="0" destOrd="0" presId="urn:microsoft.com/office/officeart/2008/layout/HorizontalMultiLevelHierarchy"/>
    <dgm:cxn modelId="{90C30CD7-F786-4ABA-A4D5-99ED7A9F9CB3}" type="presOf" srcId="{3063380A-2ADA-4CA6-9EC4-D9ABC4F04E38}" destId="{EFF6CD6C-1056-4EB8-B07A-48970E59FAF0}" srcOrd="0" destOrd="0" presId="urn:microsoft.com/office/officeart/2008/layout/HorizontalMultiLevelHierarchy"/>
    <dgm:cxn modelId="{6E452ADB-8313-4E18-8334-7AAA7884C844}" srcId="{F31358E5-63FD-48F6-BC0C-6CFA8FC73EBB}" destId="{9EF09D6A-A4EC-4D21-B6B1-808EC9288BFB}" srcOrd="2" destOrd="0" parTransId="{C63019AE-6010-4FD0-814B-359018C6C19C}" sibTransId="{3A61D0BC-BE1F-4158-9987-3E95E4763FEF}"/>
    <dgm:cxn modelId="{ED7128E0-AAED-45C2-9FED-420AFEEA5A82}" type="presOf" srcId="{A35AD6D5-6509-4541-876D-A35FADA7AB9C}" destId="{8248D3DF-7611-4FD5-B511-E2736E798F23}" srcOrd="0" destOrd="0" presId="urn:microsoft.com/office/officeart/2008/layout/HorizontalMultiLevelHierarchy"/>
    <dgm:cxn modelId="{40C334E0-9171-44E2-AD65-CF5285CBB310}" type="presOf" srcId="{95D2D67A-0765-4838-A557-8D16B6B859D9}" destId="{23B58EAC-CBAB-473E-994E-CA0952AC4AC8}" srcOrd="0" destOrd="0" presId="urn:microsoft.com/office/officeart/2008/layout/HorizontalMultiLevelHierarchy"/>
    <dgm:cxn modelId="{4CB47CE3-CBF4-41ED-B269-69C240697699}" type="presOf" srcId="{A0D96BD3-0364-41AE-AAE5-4BCB2F7B0FC9}" destId="{F2A4CAB6-6055-4BA6-890B-3294CCA4031F}" srcOrd="1" destOrd="0" presId="urn:microsoft.com/office/officeart/2008/layout/HorizontalMultiLevelHierarchy"/>
    <dgm:cxn modelId="{693BEBE7-9AF6-4786-A45F-859D31ECCFE5}" type="presOf" srcId="{7637C0BE-6DBD-4354-8B48-0F7A5E5DECD2}" destId="{40528311-1EB0-4EB4-A7E7-1A515D507229}" srcOrd="0" destOrd="0" presId="urn:microsoft.com/office/officeart/2008/layout/HorizontalMultiLevelHierarchy"/>
    <dgm:cxn modelId="{1B86AEEA-CF27-47F1-8768-D93032E3EA7D}" srcId="{FF4730F8-A1D9-4A00-837C-F9D1E4C8836D}" destId="{11D3C55B-6B03-4CF8-914C-FD625422DC12}" srcOrd="1" destOrd="0" parTransId="{FB71EF1D-F600-4C48-9302-31560E30A5D9}" sibTransId="{AA93C1F1-46CC-4D78-8157-9E0F93E870F9}"/>
    <dgm:cxn modelId="{B19163EE-DE24-40EC-BF2C-1243A524BE96}" srcId="{4890A37F-7063-498F-84D6-AA2BBA43E2D7}" destId="{0FDC6AD5-A6AF-4BF3-9D05-E2D25F295910}" srcOrd="1" destOrd="0" parTransId="{4FD8E51E-2A43-49F6-87B6-A4496F9357E2}" sibTransId="{843B09D3-1592-440F-8CEE-10852287449A}"/>
    <dgm:cxn modelId="{CC822EEF-FD84-4D72-AF4E-A88557A3B2D2}" type="presOf" srcId="{31700642-047C-4442-8F0B-91253C3384D4}" destId="{043B60D7-4CE5-45FC-8D6C-4E2BD3D5975C}" srcOrd="1" destOrd="0" presId="urn:microsoft.com/office/officeart/2008/layout/HorizontalMultiLevelHierarchy"/>
    <dgm:cxn modelId="{6C5953F2-D4BD-42EF-82EF-9DCDB7E5804D}" type="presOf" srcId="{47A5AE41-589A-4F00-881A-BB8F2DDE8663}" destId="{16380061-4A42-4CB9-B777-DCD07FC16758}" srcOrd="0" destOrd="0" presId="urn:microsoft.com/office/officeart/2008/layout/HorizontalMultiLevelHierarchy"/>
    <dgm:cxn modelId="{BBE5E8F7-0CBF-444F-B711-5BB7CC5235D4}" type="presOf" srcId="{40016320-2E05-45E2-AAC6-E96EA6F73C70}" destId="{CE19C601-C34C-4DAC-9C44-4A211C1F5A73}" srcOrd="0" destOrd="0" presId="urn:microsoft.com/office/officeart/2008/layout/HorizontalMultiLevelHierarchy"/>
    <dgm:cxn modelId="{E2C1F9F8-1341-4A57-A9AB-FD9969C8D129}" type="presOf" srcId="{1ABD1823-6EBC-4C4E-AB78-5FBF6F1A8D69}" destId="{2576B4ED-47BA-4C8B-B475-5F2A1F157007}" srcOrd="1" destOrd="0" presId="urn:microsoft.com/office/officeart/2008/layout/HorizontalMultiLevelHierarchy"/>
    <dgm:cxn modelId="{91390AF9-299D-47A4-BA15-20B83D552591}" type="presOf" srcId="{40016320-2E05-45E2-AAC6-E96EA6F73C70}" destId="{1BC96A65-250E-4050-8C5F-9DBF6C68CECC}" srcOrd="1" destOrd="0" presId="urn:microsoft.com/office/officeart/2008/layout/HorizontalMultiLevelHierarchy"/>
    <dgm:cxn modelId="{640194F9-63FC-49D8-A69E-D1F258B7F75E}" type="presOf" srcId="{FF109AB1-8916-41AF-9345-E0D6203DA2EE}" destId="{46A7770C-5A23-4B71-86B7-F88DB4526D42}" srcOrd="0" destOrd="0" presId="urn:microsoft.com/office/officeart/2008/layout/HorizontalMultiLevelHierarchy"/>
    <dgm:cxn modelId="{364C0AFD-6C6E-4FDF-AC2A-1D1669437F61}" type="presOf" srcId="{CEBF9C0C-897B-4E4D-89C1-ED55349D58C6}" destId="{2A312455-8494-46A4-BE80-B04217904D2B}" srcOrd="0" destOrd="0" presId="urn:microsoft.com/office/officeart/2008/layout/HorizontalMultiLevelHierarchy"/>
    <dgm:cxn modelId="{ED2957FF-9AE0-4E76-86C4-D58B258F16BE}" type="presOf" srcId="{3063380A-2ADA-4CA6-9EC4-D9ABC4F04E38}" destId="{8BDC3EDF-4E2E-4948-BC12-25D714282AEF}" srcOrd="1" destOrd="0" presId="urn:microsoft.com/office/officeart/2008/layout/HorizontalMultiLevelHierarchy"/>
    <dgm:cxn modelId="{021F9995-6248-4283-BA43-E68961612897}" type="presParOf" srcId="{16380061-4A42-4CB9-B777-DCD07FC16758}" destId="{028C45BD-9DE2-4557-8918-0B67F307416F}" srcOrd="0" destOrd="0" presId="urn:microsoft.com/office/officeart/2008/layout/HorizontalMultiLevelHierarchy"/>
    <dgm:cxn modelId="{B3A69BA5-550A-4FB6-801D-AE771C06DDAA}" type="presParOf" srcId="{028C45BD-9DE2-4557-8918-0B67F307416F}" destId="{FFEE8B4F-1E8D-4659-AAEE-A4A077C54325}" srcOrd="0" destOrd="0" presId="urn:microsoft.com/office/officeart/2008/layout/HorizontalMultiLevelHierarchy"/>
    <dgm:cxn modelId="{B89E1F1D-5F2A-42FF-AC46-7B56CCF7C525}" type="presParOf" srcId="{028C45BD-9DE2-4557-8918-0B67F307416F}" destId="{E37C625F-BFA5-4EC7-8BA7-E8A3E8DDD119}" srcOrd="1" destOrd="0" presId="urn:microsoft.com/office/officeart/2008/layout/HorizontalMultiLevelHierarchy"/>
    <dgm:cxn modelId="{6F8FBA72-B0A3-4487-A353-0D51E26EE4FD}" type="presParOf" srcId="{E37C625F-BFA5-4EC7-8BA7-E8A3E8DDD119}" destId="{EFF6CD6C-1056-4EB8-B07A-48970E59FAF0}" srcOrd="0" destOrd="0" presId="urn:microsoft.com/office/officeart/2008/layout/HorizontalMultiLevelHierarchy"/>
    <dgm:cxn modelId="{D2F46BFB-AFF3-4CD6-84DD-0D2FFDDFD86D}" type="presParOf" srcId="{EFF6CD6C-1056-4EB8-B07A-48970E59FAF0}" destId="{8BDC3EDF-4E2E-4948-BC12-25D714282AEF}" srcOrd="0" destOrd="0" presId="urn:microsoft.com/office/officeart/2008/layout/HorizontalMultiLevelHierarchy"/>
    <dgm:cxn modelId="{CEB43114-DE16-40EE-9886-CE9F5E606712}" type="presParOf" srcId="{E37C625F-BFA5-4EC7-8BA7-E8A3E8DDD119}" destId="{C983E8B9-652A-4387-92F1-82DCE50EC1EE}" srcOrd="1" destOrd="0" presId="urn:microsoft.com/office/officeart/2008/layout/HorizontalMultiLevelHierarchy"/>
    <dgm:cxn modelId="{7B27E27B-B3FE-46F9-BA54-B8CC602AD296}" type="presParOf" srcId="{C983E8B9-652A-4387-92F1-82DCE50EC1EE}" destId="{DE9B9688-FCB4-4C9A-943C-58387794F6E6}" srcOrd="0" destOrd="0" presId="urn:microsoft.com/office/officeart/2008/layout/HorizontalMultiLevelHierarchy"/>
    <dgm:cxn modelId="{D29590EE-1DB7-4A04-93D4-48141E2E4D39}" type="presParOf" srcId="{C983E8B9-652A-4387-92F1-82DCE50EC1EE}" destId="{04BFE5A8-05C0-4A4D-BF9B-8FA5EAFEF3D5}" srcOrd="1" destOrd="0" presId="urn:microsoft.com/office/officeart/2008/layout/HorizontalMultiLevelHierarchy"/>
    <dgm:cxn modelId="{2D2389D9-D6D8-4FA6-B1CD-27D8907FACFF}" type="presParOf" srcId="{E37C625F-BFA5-4EC7-8BA7-E8A3E8DDD119}" destId="{0CCF8E06-2C90-41AB-A83E-C0A980A66605}" srcOrd="2" destOrd="0" presId="urn:microsoft.com/office/officeart/2008/layout/HorizontalMultiLevelHierarchy"/>
    <dgm:cxn modelId="{EB83A091-E436-4B22-B978-1816321A1C4C}" type="presParOf" srcId="{0CCF8E06-2C90-41AB-A83E-C0A980A66605}" destId="{F2A4CAB6-6055-4BA6-890B-3294CCA4031F}" srcOrd="0" destOrd="0" presId="urn:microsoft.com/office/officeart/2008/layout/HorizontalMultiLevelHierarchy"/>
    <dgm:cxn modelId="{37BD838D-4900-42B2-8C02-585158A9659D}" type="presParOf" srcId="{E37C625F-BFA5-4EC7-8BA7-E8A3E8DDD119}" destId="{E8AAF873-752F-452A-A39E-4CB1B100683F}" srcOrd="3" destOrd="0" presId="urn:microsoft.com/office/officeart/2008/layout/HorizontalMultiLevelHierarchy"/>
    <dgm:cxn modelId="{49C42574-2F6B-4C91-94C1-2F53F52AF401}" type="presParOf" srcId="{E8AAF873-752F-452A-A39E-4CB1B100683F}" destId="{8248D3DF-7611-4FD5-B511-E2736E798F23}" srcOrd="0" destOrd="0" presId="urn:microsoft.com/office/officeart/2008/layout/HorizontalMultiLevelHierarchy"/>
    <dgm:cxn modelId="{BBD95AC9-384A-4756-B73B-06E4EC6983F2}" type="presParOf" srcId="{E8AAF873-752F-452A-A39E-4CB1B100683F}" destId="{8B8F767C-5074-4C19-BAD4-24277D9AD154}" srcOrd="1" destOrd="0" presId="urn:microsoft.com/office/officeart/2008/layout/HorizontalMultiLevelHierarchy"/>
    <dgm:cxn modelId="{9BABBA0A-CCE7-4A3F-8D8A-75C8FDD92F5F}" type="presParOf" srcId="{8B8F767C-5074-4C19-BAD4-24277D9AD154}" destId="{4CBC0461-AD8D-4634-BD3D-90E224BDE26B}" srcOrd="0" destOrd="0" presId="urn:microsoft.com/office/officeart/2008/layout/HorizontalMultiLevelHierarchy"/>
    <dgm:cxn modelId="{4F883448-E43C-4AF0-9BE6-A1BB21E97059}" type="presParOf" srcId="{4CBC0461-AD8D-4634-BD3D-90E224BDE26B}" destId="{04D0851F-BE03-4906-8100-3B52CD881057}" srcOrd="0" destOrd="0" presId="urn:microsoft.com/office/officeart/2008/layout/HorizontalMultiLevelHierarchy"/>
    <dgm:cxn modelId="{F6BFF6BD-9522-4752-9774-2CFAD19A29DB}" type="presParOf" srcId="{8B8F767C-5074-4C19-BAD4-24277D9AD154}" destId="{71C6F789-B572-4721-9488-AFFC5005B837}" srcOrd="1" destOrd="0" presId="urn:microsoft.com/office/officeart/2008/layout/HorizontalMultiLevelHierarchy"/>
    <dgm:cxn modelId="{0E0D9DDD-B80F-4041-8728-F33EE444825D}" type="presParOf" srcId="{71C6F789-B572-4721-9488-AFFC5005B837}" destId="{D40C12C4-DC1F-462B-8DC2-DAEC342B0C23}" srcOrd="0" destOrd="0" presId="urn:microsoft.com/office/officeart/2008/layout/HorizontalMultiLevelHierarchy"/>
    <dgm:cxn modelId="{00D0F6A7-C80D-4A3C-B0D0-EA01CED112ED}" type="presParOf" srcId="{71C6F789-B572-4721-9488-AFFC5005B837}" destId="{DD56A98B-5ECA-44AE-B8C4-127E868472F6}" srcOrd="1" destOrd="0" presId="urn:microsoft.com/office/officeart/2008/layout/HorizontalMultiLevelHierarchy"/>
    <dgm:cxn modelId="{DB95221C-9107-4980-B971-1BCC4D4584A1}" type="presParOf" srcId="{DD56A98B-5ECA-44AE-B8C4-127E868472F6}" destId="{57BAEA0D-C630-469E-81FA-001798D2566C}" srcOrd="0" destOrd="0" presId="urn:microsoft.com/office/officeart/2008/layout/HorizontalMultiLevelHierarchy"/>
    <dgm:cxn modelId="{180D415F-C966-4372-888A-3D3476F37059}" type="presParOf" srcId="{57BAEA0D-C630-469E-81FA-001798D2566C}" destId="{809E0C28-E7FD-4696-B2CD-ABD59CADCC3D}" srcOrd="0" destOrd="0" presId="urn:microsoft.com/office/officeart/2008/layout/HorizontalMultiLevelHierarchy"/>
    <dgm:cxn modelId="{59F2998B-FE96-47D2-9355-0BE7DBB24E60}" type="presParOf" srcId="{DD56A98B-5ECA-44AE-B8C4-127E868472F6}" destId="{BD86C372-718E-4D6E-A6EF-FF58FF07AFB5}" srcOrd="1" destOrd="0" presId="urn:microsoft.com/office/officeart/2008/layout/HorizontalMultiLevelHierarchy"/>
    <dgm:cxn modelId="{A29D050F-3F25-4D2A-85ED-67F0F6D9435F}" type="presParOf" srcId="{BD86C372-718E-4D6E-A6EF-FF58FF07AFB5}" destId="{8A79EA86-E17B-4423-ABD6-E1449805C8BB}" srcOrd="0" destOrd="0" presId="urn:microsoft.com/office/officeart/2008/layout/HorizontalMultiLevelHierarchy"/>
    <dgm:cxn modelId="{03C75EF3-B7D7-42CF-8752-C7AFCAB80AA9}" type="presParOf" srcId="{BD86C372-718E-4D6E-A6EF-FF58FF07AFB5}" destId="{E5330A5C-6BA0-48A4-891F-072FEA76E0E0}" srcOrd="1" destOrd="0" presId="urn:microsoft.com/office/officeart/2008/layout/HorizontalMultiLevelHierarchy"/>
    <dgm:cxn modelId="{438EF7AE-71FC-475A-9056-338DFB12F5B2}" type="presParOf" srcId="{DD56A98B-5ECA-44AE-B8C4-127E868472F6}" destId="{DB4CCD01-00CF-4A00-897E-28D500ED031D}" srcOrd="2" destOrd="0" presId="urn:microsoft.com/office/officeart/2008/layout/HorizontalMultiLevelHierarchy"/>
    <dgm:cxn modelId="{FAF26143-3F5B-4407-B47A-A09ED551F682}" type="presParOf" srcId="{DB4CCD01-00CF-4A00-897E-28D500ED031D}" destId="{42695648-7D5B-4278-A356-DACBBF394385}" srcOrd="0" destOrd="0" presId="urn:microsoft.com/office/officeart/2008/layout/HorizontalMultiLevelHierarchy"/>
    <dgm:cxn modelId="{041B69AC-D022-4FF4-93E8-10EEFF4EE88A}" type="presParOf" srcId="{DD56A98B-5ECA-44AE-B8C4-127E868472F6}" destId="{F34D616B-747D-43CF-8799-4F45F10DADF6}" srcOrd="3" destOrd="0" presId="urn:microsoft.com/office/officeart/2008/layout/HorizontalMultiLevelHierarchy"/>
    <dgm:cxn modelId="{70286F16-53DB-42D1-80FC-C128622BBE0F}" type="presParOf" srcId="{F34D616B-747D-43CF-8799-4F45F10DADF6}" destId="{23B58EAC-CBAB-473E-994E-CA0952AC4AC8}" srcOrd="0" destOrd="0" presId="urn:microsoft.com/office/officeart/2008/layout/HorizontalMultiLevelHierarchy"/>
    <dgm:cxn modelId="{2EB413C8-B1C0-4134-AB48-A8D58B37BFBC}" type="presParOf" srcId="{F34D616B-747D-43CF-8799-4F45F10DADF6}" destId="{E09271B1-D87A-4063-B794-54E7A39A0B98}" srcOrd="1" destOrd="0" presId="urn:microsoft.com/office/officeart/2008/layout/HorizontalMultiLevelHierarchy"/>
    <dgm:cxn modelId="{B01355F6-3879-4DF1-9530-0CA6E223CC39}" type="presParOf" srcId="{DD56A98B-5ECA-44AE-B8C4-127E868472F6}" destId="{C051C0AF-A008-421F-8A0F-BD0F44900A79}" srcOrd="4" destOrd="0" presId="urn:microsoft.com/office/officeart/2008/layout/HorizontalMultiLevelHierarchy"/>
    <dgm:cxn modelId="{89BDE666-6AC3-424C-9264-97E5D25602AE}" type="presParOf" srcId="{C051C0AF-A008-421F-8A0F-BD0F44900A79}" destId="{043B60D7-4CE5-45FC-8D6C-4E2BD3D5975C}" srcOrd="0" destOrd="0" presId="urn:microsoft.com/office/officeart/2008/layout/HorizontalMultiLevelHierarchy"/>
    <dgm:cxn modelId="{4DD22E21-1C33-49E0-B6A3-2DB18B8C6B7D}" type="presParOf" srcId="{DD56A98B-5ECA-44AE-B8C4-127E868472F6}" destId="{C36EB5C4-6CE1-4DE8-BEFC-1857DB493EEE}" srcOrd="5" destOrd="0" presId="urn:microsoft.com/office/officeart/2008/layout/HorizontalMultiLevelHierarchy"/>
    <dgm:cxn modelId="{84FF4D84-B221-401A-A904-5848AE477029}" type="presParOf" srcId="{C36EB5C4-6CE1-4DE8-BEFC-1857DB493EEE}" destId="{46A7770C-5A23-4B71-86B7-F88DB4526D42}" srcOrd="0" destOrd="0" presId="urn:microsoft.com/office/officeart/2008/layout/HorizontalMultiLevelHierarchy"/>
    <dgm:cxn modelId="{69740229-BED7-4EA9-B397-B4F31E29DF5C}" type="presParOf" srcId="{C36EB5C4-6CE1-4DE8-BEFC-1857DB493EEE}" destId="{EACEE05E-CA05-42F4-A816-43907399C588}" srcOrd="1" destOrd="0" presId="urn:microsoft.com/office/officeart/2008/layout/HorizontalMultiLevelHierarchy"/>
    <dgm:cxn modelId="{F70B61D1-FDB2-49A5-A5A3-83BB62BDB450}" type="presParOf" srcId="{DD56A98B-5ECA-44AE-B8C4-127E868472F6}" destId="{88B44A7E-2920-45AD-BB52-E930FC0238AA}" srcOrd="6" destOrd="0" presId="urn:microsoft.com/office/officeart/2008/layout/HorizontalMultiLevelHierarchy"/>
    <dgm:cxn modelId="{71722074-E805-4F7E-B5EE-981F2F93E9FB}" type="presParOf" srcId="{88B44A7E-2920-45AD-BB52-E930FC0238AA}" destId="{AD8A601F-D345-4933-BAAF-BF0CCCDAE88D}" srcOrd="0" destOrd="0" presId="urn:microsoft.com/office/officeart/2008/layout/HorizontalMultiLevelHierarchy"/>
    <dgm:cxn modelId="{1F7E22BC-2939-4414-8D75-81172EB2443C}" type="presParOf" srcId="{DD56A98B-5ECA-44AE-B8C4-127E868472F6}" destId="{073486F9-900F-4392-BBE7-0CBE194A9F90}" srcOrd="7" destOrd="0" presId="urn:microsoft.com/office/officeart/2008/layout/HorizontalMultiLevelHierarchy"/>
    <dgm:cxn modelId="{1DA42F1F-F584-4900-8BA5-3C360102E398}" type="presParOf" srcId="{073486F9-900F-4392-BBE7-0CBE194A9F90}" destId="{DE7809F9-0316-4926-B4F4-1C55C39AA35F}" srcOrd="0" destOrd="0" presId="urn:microsoft.com/office/officeart/2008/layout/HorizontalMultiLevelHierarchy"/>
    <dgm:cxn modelId="{A411B2AA-9BA1-444D-B96C-E63B8693E56C}" type="presParOf" srcId="{073486F9-900F-4392-BBE7-0CBE194A9F90}" destId="{E93784DC-E6A3-4D58-89DA-07337E0ACD9B}" srcOrd="1" destOrd="0" presId="urn:microsoft.com/office/officeart/2008/layout/HorizontalMultiLevelHierarchy"/>
    <dgm:cxn modelId="{C7B4B6D2-88EF-460B-9517-1944E30CDB30}" type="presParOf" srcId="{DD56A98B-5ECA-44AE-B8C4-127E868472F6}" destId="{B6FB3D07-BBA5-4F9B-960E-2972609B5954}" srcOrd="8" destOrd="0" presId="urn:microsoft.com/office/officeart/2008/layout/HorizontalMultiLevelHierarchy"/>
    <dgm:cxn modelId="{326C2BF4-1785-4401-BB42-82AA576C496A}" type="presParOf" srcId="{B6FB3D07-BBA5-4F9B-960E-2972609B5954}" destId="{2576B4ED-47BA-4C8B-B475-5F2A1F157007}" srcOrd="0" destOrd="0" presId="urn:microsoft.com/office/officeart/2008/layout/HorizontalMultiLevelHierarchy"/>
    <dgm:cxn modelId="{58BB0199-EF6B-418A-AD18-ADA42A0F909E}" type="presParOf" srcId="{DD56A98B-5ECA-44AE-B8C4-127E868472F6}" destId="{E226F955-7A93-48AA-9A4A-8DC4090288C8}" srcOrd="9" destOrd="0" presId="urn:microsoft.com/office/officeart/2008/layout/HorizontalMultiLevelHierarchy"/>
    <dgm:cxn modelId="{28B86934-7FCB-4918-9D62-197D96115B26}" type="presParOf" srcId="{E226F955-7A93-48AA-9A4A-8DC4090288C8}" destId="{1E943547-1601-4340-A5A8-CB95773E134E}" srcOrd="0" destOrd="0" presId="urn:microsoft.com/office/officeart/2008/layout/HorizontalMultiLevelHierarchy"/>
    <dgm:cxn modelId="{E66A9819-C62D-40DD-BEB7-44EAF33A03DC}" type="presParOf" srcId="{E226F955-7A93-48AA-9A4A-8DC4090288C8}" destId="{1FBB73F2-E969-4DA0-8EC4-E19EF8F3BA23}" srcOrd="1" destOrd="0" presId="urn:microsoft.com/office/officeart/2008/layout/HorizontalMultiLevelHierarchy"/>
    <dgm:cxn modelId="{0DD0653B-119A-4681-9475-CC59D5D101A8}" type="presParOf" srcId="{8B8F767C-5074-4C19-BAD4-24277D9AD154}" destId="{834227D9-F08F-4253-923A-EF6E707196CF}" srcOrd="2" destOrd="0" presId="urn:microsoft.com/office/officeart/2008/layout/HorizontalMultiLevelHierarchy"/>
    <dgm:cxn modelId="{55A29DF3-CFAB-4603-92C4-1415A653B90D}" type="presParOf" srcId="{834227D9-F08F-4253-923A-EF6E707196CF}" destId="{37FE4B25-5615-407A-B418-23F6602006F4}" srcOrd="0" destOrd="0" presId="urn:microsoft.com/office/officeart/2008/layout/HorizontalMultiLevelHierarchy"/>
    <dgm:cxn modelId="{843793ED-AB33-4E8E-A7D1-84967B5406BD}" type="presParOf" srcId="{8B8F767C-5074-4C19-BAD4-24277D9AD154}" destId="{59949C8E-F8E5-442F-9202-ED883F7A33F4}" srcOrd="3" destOrd="0" presId="urn:microsoft.com/office/officeart/2008/layout/HorizontalMultiLevelHierarchy"/>
    <dgm:cxn modelId="{D9889F22-9B2D-4F83-B5F4-DA725D2B1A43}" type="presParOf" srcId="{59949C8E-F8E5-442F-9202-ED883F7A33F4}" destId="{EC0C8B8B-3819-40FE-A2A1-4B51CE6AFB07}" srcOrd="0" destOrd="0" presId="urn:microsoft.com/office/officeart/2008/layout/HorizontalMultiLevelHierarchy"/>
    <dgm:cxn modelId="{453FB23C-BA41-4808-98A9-13CE7A9D767F}" type="presParOf" srcId="{59949C8E-F8E5-442F-9202-ED883F7A33F4}" destId="{4BFEF201-12D1-4B76-9799-25B10F0D8205}" srcOrd="1" destOrd="0" presId="urn:microsoft.com/office/officeart/2008/layout/HorizontalMultiLevelHierarchy"/>
    <dgm:cxn modelId="{DF5F7BDC-6FC3-4DC6-852D-D1BAFD1BB780}" type="presParOf" srcId="{4BFEF201-12D1-4B76-9799-25B10F0D8205}" destId="{EDEACDD1-D8D6-4D94-B2E4-673D473FAE99}" srcOrd="0" destOrd="0" presId="urn:microsoft.com/office/officeart/2008/layout/HorizontalMultiLevelHierarchy"/>
    <dgm:cxn modelId="{798E172F-6AF2-4F97-9B67-715CF806212E}" type="presParOf" srcId="{EDEACDD1-D8D6-4D94-B2E4-673D473FAE99}" destId="{8ED165FD-AF8C-4407-8A67-C08002488F01}" srcOrd="0" destOrd="0" presId="urn:microsoft.com/office/officeart/2008/layout/HorizontalMultiLevelHierarchy"/>
    <dgm:cxn modelId="{9BE9ECB4-F36A-465A-88F9-ED27DC95F977}" type="presParOf" srcId="{4BFEF201-12D1-4B76-9799-25B10F0D8205}" destId="{2D53E36C-F9A9-46F1-919F-F7EE14F49DC6}" srcOrd="1" destOrd="0" presId="urn:microsoft.com/office/officeart/2008/layout/HorizontalMultiLevelHierarchy"/>
    <dgm:cxn modelId="{DA3F2D48-2281-466B-AC9F-375F189B4206}" type="presParOf" srcId="{2D53E36C-F9A9-46F1-919F-F7EE14F49DC6}" destId="{32384420-7A73-4D09-B98F-DA5B476C56CA}" srcOrd="0" destOrd="0" presId="urn:microsoft.com/office/officeart/2008/layout/HorizontalMultiLevelHierarchy"/>
    <dgm:cxn modelId="{64EBAEF3-20D0-472D-A549-475B903C221D}" type="presParOf" srcId="{2D53E36C-F9A9-46F1-919F-F7EE14F49DC6}" destId="{694B126B-FC2B-4E57-9CDB-F7862D9312C7}" srcOrd="1" destOrd="0" presId="urn:microsoft.com/office/officeart/2008/layout/HorizontalMultiLevelHierarchy"/>
    <dgm:cxn modelId="{BB01AD80-D0AB-4395-A007-64F5B370419C}" type="presParOf" srcId="{4BFEF201-12D1-4B76-9799-25B10F0D8205}" destId="{FB22D5E9-0249-4EEA-B6B7-FDB45F5B5C6A}" srcOrd="2" destOrd="0" presId="urn:microsoft.com/office/officeart/2008/layout/HorizontalMultiLevelHierarchy"/>
    <dgm:cxn modelId="{D12DDAE2-2C08-451D-BE4A-FE978B9F67F8}" type="presParOf" srcId="{FB22D5E9-0249-4EEA-B6B7-FDB45F5B5C6A}" destId="{5922C6CC-F6F2-4CFD-BAEE-4564741C2CE9}" srcOrd="0" destOrd="0" presId="urn:microsoft.com/office/officeart/2008/layout/HorizontalMultiLevelHierarchy"/>
    <dgm:cxn modelId="{1956EBBD-2D41-48CE-8AC0-BD0E35D548BD}" type="presParOf" srcId="{4BFEF201-12D1-4B76-9799-25B10F0D8205}" destId="{70579C58-3DC3-46E0-A3DF-DEF92EAEF714}" srcOrd="3" destOrd="0" presId="urn:microsoft.com/office/officeart/2008/layout/HorizontalMultiLevelHierarchy"/>
    <dgm:cxn modelId="{8AA75ACC-FB6C-4E7B-A866-0C27506E8C52}" type="presParOf" srcId="{70579C58-3DC3-46E0-A3DF-DEF92EAEF714}" destId="{6BAED94C-229B-44B6-A723-5074CC5040DA}" srcOrd="0" destOrd="0" presId="urn:microsoft.com/office/officeart/2008/layout/HorizontalMultiLevelHierarchy"/>
    <dgm:cxn modelId="{C60AE7B2-A82A-4436-B22B-F73AD0C716DD}" type="presParOf" srcId="{70579C58-3DC3-46E0-A3DF-DEF92EAEF714}" destId="{1FFFAA0D-99D0-4920-88A6-D6551C8A0AA0}" srcOrd="1" destOrd="0" presId="urn:microsoft.com/office/officeart/2008/layout/HorizontalMultiLevelHierarchy"/>
    <dgm:cxn modelId="{7B532861-1D9C-4E55-9504-4A3655D14852}" type="presParOf" srcId="{8B8F767C-5074-4C19-BAD4-24277D9AD154}" destId="{3CBF3599-215E-4E54-A1BA-8B0C11390E05}" srcOrd="4" destOrd="0" presId="urn:microsoft.com/office/officeart/2008/layout/HorizontalMultiLevelHierarchy"/>
    <dgm:cxn modelId="{D5B5C65D-7E4E-4775-B666-4F3BB294F138}" type="presParOf" srcId="{3CBF3599-215E-4E54-A1BA-8B0C11390E05}" destId="{A90E5400-EF8A-440F-AF36-47B28CBBF18A}" srcOrd="0" destOrd="0" presId="urn:microsoft.com/office/officeart/2008/layout/HorizontalMultiLevelHierarchy"/>
    <dgm:cxn modelId="{F29CC84A-6AD7-4827-BCA1-41DF23E77887}" type="presParOf" srcId="{8B8F767C-5074-4C19-BAD4-24277D9AD154}" destId="{6195577C-1AB1-4FC5-B18F-58CC819612BA}" srcOrd="5" destOrd="0" presId="urn:microsoft.com/office/officeart/2008/layout/HorizontalMultiLevelHierarchy"/>
    <dgm:cxn modelId="{D5129271-C0AC-4E4B-875B-FEEBAC570DBD}" type="presParOf" srcId="{6195577C-1AB1-4FC5-B18F-58CC819612BA}" destId="{2F9E432F-4AC0-44E1-AE97-AE0E9E02EF4C}" srcOrd="0" destOrd="0" presId="urn:microsoft.com/office/officeart/2008/layout/HorizontalMultiLevelHierarchy"/>
    <dgm:cxn modelId="{D53E21CF-7692-4FCC-84FE-19024919BA35}" type="presParOf" srcId="{6195577C-1AB1-4FC5-B18F-58CC819612BA}" destId="{546B0E4B-7827-4C9C-B36D-5B58E184955E}" srcOrd="1" destOrd="0" presId="urn:microsoft.com/office/officeart/2008/layout/HorizontalMultiLevelHierarchy"/>
    <dgm:cxn modelId="{435D8FA9-FA2D-4981-A243-73940A4BDBFC}" type="presParOf" srcId="{546B0E4B-7827-4C9C-B36D-5B58E184955E}" destId="{8D47DDE7-C97C-44D8-A619-BA5192A94D3F}" srcOrd="0" destOrd="0" presId="urn:microsoft.com/office/officeart/2008/layout/HorizontalMultiLevelHierarchy"/>
    <dgm:cxn modelId="{8F6BACDB-D632-4401-B0C9-18061F0B3421}" type="presParOf" srcId="{8D47DDE7-C97C-44D8-A619-BA5192A94D3F}" destId="{4ECCB66E-F420-4DAA-81A8-16F2B794983C}" srcOrd="0" destOrd="0" presId="urn:microsoft.com/office/officeart/2008/layout/HorizontalMultiLevelHierarchy"/>
    <dgm:cxn modelId="{88EE0CCE-D944-458B-B509-7744A3A61C17}" type="presParOf" srcId="{546B0E4B-7827-4C9C-B36D-5B58E184955E}" destId="{9459E856-63BF-4CC9-A444-D6A3CA0CA52F}" srcOrd="1" destOrd="0" presId="urn:microsoft.com/office/officeart/2008/layout/HorizontalMultiLevelHierarchy"/>
    <dgm:cxn modelId="{EAE0023C-FECC-46AD-AB1E-EB8AACB7C9E4}" type="presParOf" srcId="{9459E856-63BF-4CC9-A444-D6A3CA0CA52F}" destId="{E297A7D2-4CC4-4683-980B-13594A729FC6}" srcOrd="0" destOrd="0" presId="urn:microsoft.com/office/officeart/2008/layout/HorizontalMultiLevelHierarchy"/>
    <dgm:cxn modelId="{B111B7D8-C273-4862-BB27-7BDD0BF9C33F}" type="presParOf" srcId="{9459E856-63BF-4CC9-A444-D6A3CA0CA52F}" destId="{107E146E-8A41-4D12-9EAE-68CA099B82DB}" srcOrd="1" destOrd="0" presId="urn:microsoft.com/office/officeart/2008/layout/HorizontalMultiLevelHierarchy"/>
    <dgm:cxn modelId="{A6ACF566-3C72-4268-8378-399127AFF2FD}" type="presParOf" srcId="{546B0E4B-7827-4C9C-B36D-5B58E184955E}" destId="{010FF029-AC64-4440-BF57-21040B5426C8}" srcOrd="2" destOrd="0" presId="urn:microsoft.com/office/officeart/2008/layout/HorizontalMultiLevelHierarchy"/>
    <dgm:cxn modelId="{2932253B-52E8-49F7-9C78-699FFBAF8ADA}" type="presParOf" srcId="{010FF029-AC64-4440-BF57-21040B5426C8}" destId="{959C9110-E085-4D62-AA03-D2F1ED699BE4}" srcOrd="0" destOrd="0" presId="urn:microsoft.com/office/officeart/2008/layout/HorizontalMultiLevelHierarchy"/>
    <dgm:cxn modelId="{5459909B-5CF5-485F-BFF7-C4BE3F83356A}" type="presParOf" srcId="{546B0E4B-7827-4C9C-B36D-5B58E184955E}" destId="{13469C5A-7BF7-4099-BE46-F1EE760F9F62}" srcOrd="3" destOrd="0" presId="urn:microsoft.com/office/officeart/2008/layout/HorizontalMultiLevelHierarchy"/>
    <dgm:cxn modelId="{62668CF0-3169-46EA-9B05-437FAABFB5E2}" type="presParOf" srcId="{13469C5A-7BF7-4099-BE46-F1EE760F9F62}" destId="{D183202D-56BF-4677-873B-DEA3E6FDAB06}" srcOrd="0" destOrd="0" presId="urn:microsoft.com/office/officeart/2008/layout/HorizontalMultiLevelHierarchy"/>
    <dgm:cxn modelId="{3E345634-EDFB-4F39-AEF8-E1FA08AE4F31}" type="presParOf" srcId="{13469C5A-7BF7-4099-BE46-F1EE760F9F62}" destId="{4C2ADDCE-97A0-44E3-9054-591316E05780}" srcOrd="1" destOrd="0" presId="urn:microsoft.com/office/officeart/2008/layout/HorizontalMultiLevelHierarchy"/>
    <dgm:cxn modelId="{7C26C709-7960-4A7C-9464-FBDA943A3435}" type="presParOf" srcId="{546B0E4B-7827-4C9C-B36D-5B58E184955E}" destId="{FF9FA7A7-F62A-4E1A-9E06-7F4B38CFF996}" srcOrd="4" destOrd="0" presId="urn:microsoft.com/office/officeart/2008/layout/HorizontalMultiLevelHierarchy"/>
    <dgm:cxn modelId="{E85C45A5-855D-4B55-BCD6-8EB5F2DCF926}" type="presParOf" srcId="{FF9FA7A7-F62A-4E1A-9E06-7F4B38CFF996}" destId="{9B31FC63-9C7B-42B8-BC83-B8016D9C160B}" srcOrd="0" destOrd="0" presId="urn:microsoft.com/office/officeart/2008/layout/HorizontalMultiLevelHierarchy"/>
    <dgm:cxn modelId="{CDAC9B74-0C5B-4C88-9900-D137A25C394C}" type="presParOf" srcId="{546B0E4B-7827-4C9C-B36D-5B58E184955E}" destId="{4227414E-5350-4B96-BB3A-88CC1F99731C}" srcOrd="5" destOrd="0" presId="urn:microsoft.com/office/officeart/2008/layout/HorizontalMultiLevelHierarchy"/>
    <dgm:cxn modelId="{BEAA21EC-295E-41C5-815F-3A9F2A9D208F}" type="presParOf" srcId="{4227414E-5350-4B96-BB3A-88CC1F99731C}" destId="{FB36C810-53D4-4D3A-992D-B4DEDD72C848}" srcOrd="0" destOrd="0" presId="urn:microsoft.com/office/officeart/2008/layout/HorizontalMultiLevelHierarchy"/>
    <dgm:cxn modelId="{4C0C9FC4-AF68-47A3-9FF6-15A87BAC933D}" type="presParOf" srcId="{4227414E-5350-4B96-BB3A-88CC1F99731C}" destId="{9A3F5E11-DA0F-4BF2-8BBA-C9B1163532DB}" srcOrd="1" destOrd="0" presId="urn:microsoft.com/office/officeart/2008/layout/HorizontalMultiLevelHierarchy"/>
    <dgm:cxn modelId="{0102B599-FBF1-438A-8A90-C41C4F627F00}" type="presParOf" srcId="{8B8F767C-5074-4C19-BAD4-24277D9AD154}" destId="{CE19C601-C34C-4DAC-9C44-4A211C1F5A73}" srcOrd="6" destOrd="0" presId="urn:microsoft.com/office/officeart/2008/layout/HorizontalMultiLevelHierarchy"/>
    <dgm:cxn modelId="{007B5B91-A5FD-4A82-ADD9-D08835DB68AB}" type="presParOf" srcId="{CE19C601-C34C-4DAC-9C44-4A211C1F5A73}" destId="{1BC96A65-250E-4050-8C5F-9DBF6C68CECC}" srcOrd="0" destOrd="0" presId="urn:microsoft.com/office/officeart/2008/layout/HorizontalMultiLevelHierarchy"/>
    <dgm:cxn modelId="{9757F738-A36D-4FB0-A166-48246697F003}" type="presParOf" srcId="{8B8F767C-5074-4C19-BAD4-24277D9AD154}" destId="{FD4764D6-543C-4142-8F10-7C0B1301F450}" srcOrd="7" destOrd="0" presId="urn:microsoft.com/office/officeart/2008/layout/HorizontalMultiLevelHierarchy"/>
    <dgm:cxn modelId="{4166073C-90E9-4C00-9624-0AF93836D1DD}" type="presParOf" srcId="{FD4764D6-543C-4142-8F10-7C0B1301F450}" destId="{B4CE74B1-F6F7-4D8E-A1F4-6BD8D1A5C080}" srcOrd="0" destOrd="0" presId="urn:microsoft.com/office/officeart/2008/layout/HorizontalMultiLevelHierarchy"/>
    <dgm:cxn modelId="{90508356-40D2-43F7-A5BC-C8ED695E9E3A}" type="presParOf" srcId="{FD4764D6-543C-4142-8F10-7C0B1301F450}" destId="{FC833388-EABF-49C8-87A0-36BB6CA56887}" srcOrd="1" destOrd="0" presId="urn:microsoft.com/office/officeart/2008/layout/HorizontalMultiLevelHierarchy"/>
    <dgm:cxn modelId="{3126FB7A-5912-4A97-A5C1-C2600136004A}" type="presParOf" srcId="{FC833388-EABF-49C8-87A0-36BB6CA56887}" destId="{457B53A2-883F-46F1-ABA2-9AD801F336DB}" srcOrd="0" destOrd="0" presId="urn:microsoft.com/office/officeart/2008/layout/HorizontalMultiLevelHierarchy"/>
    <dgm:cxn modelId="{D96159B5-6C3D-41E2-B22F-8B93F7EDF246}" type="presParOf" srcId="{457B53A2-883F-46F1-ABA2-9AD801F336DB}" destId="{7BA9F919-E583-455B-B3F6-AB5CB9985AD4}" srcOrd="0" destOrd="0" presId="urn:microsoft.com/office/officeart/2008/layout/HorizontalMultiLevelHierarchy"/>
    <dgm:cxn modelId="{288CE0F0-AD8F-4DF0-B0B7-09DC13E25D77}" type="presParOf" srcId="{FC833388-EABF-49C8-87A0-36BB6CA56887}" destId="{DFE231C7-FC96-419E-A412-00CA6C186C3A}" srcOrd="1" destOrd="0" presId="urn:microsoft.com/office/officeart/2008/layout/HorizontalMultiLevelHierarchy"/>
    <dgm:cxn modelId="{8C0DDCA6-41DD-493D-A27E-7E6138C66626}" type="presParOf" srcId="{DFE231C7-FC96-419E-A412-00CA6C186C3A}" destId="{049B907C-80B3-4AAC-9995-7FCEB53C9E14}" srcOrd="0" destOrd="0" presId="urn:microsoft.com/office/officeart/2008/layout/HorizontalMultiLevelHierarchy"/>
    <dgm:cxn modelId="{E6690953-F545-42FB-B4E5-3ADB287D70E6}" type="presParOf" srcId="{DFE231C7-FC96-419E-A412-00CA6C186C3A}" destId="{D6C1C7D1-8AFB-4287-9E8D-9D8A4D3F170D}" srcOrd="1" destOrd="0" presId="urn:microsoft.com/office/officeart/2008/layout/HorizontalMultiLevelHierarchy"/>
    <dgm:cxn modelId="{2829264E-D36D-4CEA-8F1C-3E6D59E78016}" type="presParOf" srcId="{FC833388-EABF-49C8-87A0-36BB6CA56887}" destId="{B9A99036-8BA9-452B-8DE2-CEE3D724A1ED}" srcOrd="2" destOrd="0" presId="urn:microsoft.com/office/officeart/2008/layout/HorizontalMultiLevelHierarchy"/>
    <dgm:cxn modelId="{C2106FA8-7903-4054-8966-24F3CACCFD91}" type="presParOf" srcId="{B9A99036-8BA9-452B-8DE2-CEE3D724A1ED}" destId="{95FC25D2-9176-4945-8DD0-F99ABFD5849A}" srcOrd="0" destOrd="0" presId="urn:microsoft.com/office/officeart/2008/layout/HorizontalMultiLevelHierarchy"/>
    <dgm:cxn modelId="{F413CD4D-D933-4CF0-B13F-BE62A09CF008}" type="presParOf" srcId="{FC833388-EABF-49C8-87A0-36BB6CA56887}" destId="{4EB59483-2BD5-452E-A5D3-1A6C50D9004D}" srcOrd="3" destOrd="0" presId="urn:microsoft.com/office/officeart/2008/layout/HorizontalMultiLevelHierarchy"/>
    <dgm:cxn modelId="{6303B3F4-A51D-4FD9-8016-84EBE26D3494}" type="presParOf" srcId="{4EB59483-2BD5-452E-A5D3-1A6C50D9004D}" destId="{B16257E4-D3BE-4785-9866-196B3E79EADB}" srcOrd="0" destOrd="0" presId="urn:microsoft.com/office/officeart/2008/layout/HorizontalMultiLevelHierarchy"/>
    <dgm:cxn modelId="{777695CE-44CB-454C-9887-CC6B8C3BB2B0}" type="presParOf" srcId="{4EB59483-2BD5-452E-A5D3-1A6C50D9004D}" destId="{880C51CD-388F-4922-AE82-0F4C8D72AF9A}" srcOrd="1" destOrd="0" presId="urn:microsoft.com/office/officeart/2008/layout/HorizontalMultiLevelHierarchy"/>
    <dgm:cxn modelId="{AB64870F-A418-487A-A2E3-2F7C29663339}" type="presParOf" srcId="{FC833388-EABF-49C8-87A0-36BB6CA56887}" destId="{58D6E655-6C15-47ED-B527-D307E90AC4D5}" srcOrd="4" destOrd="0" presId="urn:microsoft.com/office/officeart/2008/layout/HorizontalMultiLevelHierarchy"/>
    <dgm:cxn modelId="{44F9C768-7B77-42EC-87C3-4805EEFE50DA}" type="presParOf" srcId="{58D6E655-6C15-47ED-B527-D307E90AC4D5}" destId="{B919E0D0-CD3E-47DE-9AB4-DF6B4A66A13B}" srcOrd="0" destOrd="0" presId="urn:microsoft.com/office/officeart/2008/layout/HorizontalMultiLevelHierarchy"/>
    <dgm:cxn modelId="{91ED74CC-F631-407A-8648-6783F8CCF38A}" type="presParOf" srcId="{FC833388-EABF-49C8-87A0-36BB6CA56887}" destId="{E4F2CAE8-F949-486E-999E-9B576CA37DCB}" srcOrd="5" destOrd="0" presId="urn:microsoft.com/office/officeart/2008/layout/HorizontalMultiLevelHierarchy"/>
    <dgm:cxn modelId="{951DE073-2759-48EC-8293-8318789024EC}" type="presParOf" srcId="{E4F2CAE8-F949-486E-999E-9B576CA37DCB}" destId="{2A312455-8494-46A4-BE80-B04217904D2B}" srcOrd="0" destOrd="0" presId="urn:microsoft.com/office/officeart/2008/layout/HorizontalMultiLevelHierarchy"/>
    <dgm:cxn modelId="{46017650-4486-4ED1-91F9-8523D2E8855E}" type="presParOf" srcId="{E4F2CAE8-F949-486E-999E-9B576CA37DCB}" destId="{65E58338-0A5A-4807-B4D3-0AEF05508C32}" srcOrd="1" destOrd="0" presId="urn:microsoft.com/office/officeart/2008/layout/HorizontalMultiLevelHierarchy"/>
    <dgm:cxn modelId="{34F42132-36D9-47D6-9758-918981F6A0A6}" type="presParOf" srcId="{8B8F767C-5074-4C19-BAD4-24277D9AD154}" destId="{45CD5542-2922-47B6-B47A-04A73E2C990B}" srcOrd="8" destOrd="0" presId="urn:microsoft.com/office/officeart/2008/layout/HorizontalMultiLevelHierarchy"/>
    <dgm:cxn modelId="{070A38B2-34B5-4C77-A39D-9A96A179211E}" type="presParOf" srcId="{45CD5542-2922-47B6-B47A-04A73E2C990B}" destId="{DFB035A7-388A-493A-A230-13CA1D8AFBBD}" srcOrd="0" destOrd="0" presId="urn:microsoft.com/office/officeart/2008/layout/HorizontalMultiLevelHierarchy"/>
    <dgm:cxn modelId="{DCCF8DA4-6042-4804-B84A-FA3A0AADA4DD}" type="presParOf" srcId="{8B8F767C-5074-4C19-BAD4-24277D9AD154}" destId="{02FE9DA0-F721-45FA-8D15-1C376FF72B4A}" srcOrd="9" destOrd="0" presId="urn:microsoft.com/office/officeart/2008/layout/HorizontalMultiLevelHierarchy"/>
    <dgm:cxn modelId="{047BB21A-B138-4294-9A9B-AFDD8B7E5D73}" type="presParOf" srcId="{02FE9DA0-F721-45FA-8D15-1C376FF72B4A}" destId="{340B2004-6180-42FB-8D85-A8CABB2B5E0F}" srcOrd="0" destOrd="0" presId="urn:microsoft.com/office/officeart/2008/layout/HorizontalMultiLevelHierarchy"/>
    <dgm:cxn modelId="{7CE63EAE-34CA-4DE5-A11F-32A0C6550C09}" type="presParOf" srcId="{02FE9DA0-F721-45FA-8D15-1C376FF72B4A}" destId="{FD063E21-0F06-4F59-8031-B65C58ACCDB1}" srcOrd="1" destOrd="0" presId="urn:microsoft.com/office/officeart/2008/layout/HorizontalMultiLevelHierarchy"/>
    <dgm:cxn modelId="{4B98E436-455B-477A-ACFA-50FE2D53C94E}" type="presParOf" srcId="{FD063E21-0F06-4F59-8031-B65C58ACCDB1}" destId="{B4085663-A228-4527-8F10-219262320FE7}" srcOrd="0" destOrd="0" presId="urn:microsoft.com/office/officeart/2008/layout/HorizontalMultiLevelHierarchy"/>
    <dgm:cxn modelId="{DDD470BD-5C9B-4A34-8285-B20F9D44EA1C}" type="presParOf" srcId="{B4085663-A228-4527-8F10-219262320FE7}" destId="{24D0B1BC-217E-434E-9E68-E3408A5B4DEA}" srcOrd="0" destOrd="0" presId="urn:microsoft.com/office/officeart/2008/layout/HorizontalMultiLevelHierarchy"/>
    <dgm:cxn modelId="{B6AF3201-8645-44D6-91FC-2D30E9A5D09F}" type="presParOf" srcId="{FD063E21-0F06-4F59-8031-B65C58ACCDB1}" destId="{367E1509-8E2B-45E9-BE0E-216003DA6F5B}" srcOrd="1" destOrd="0" presId="urn:microsoft.com/office/officeart/2008/layout/HorizontalMultiLevelHierarchy"/>
    <dgm:cxn modelId="{6FB61CE7-1A1E-4343-9BF0-9D797CA128B9}" type="presParOf" srcId="{367E1509-8E2B-45E9-BE0E-216003DA6F5B}" destId="{40528311-1EB0-4EB4-A7E7-1A515D507229}" srcOrd="0" destOrd="0" presId="urn:microsoft.com/office/officeart/2008/layout/HorizontalMultiLevelHierarchy"/>
    <dgm:cxn modelId="{8608B788-1861-4ECF-BAB5-E5B6DAB8BB93}" type="presParOf" srcId="{367E1509-8E2B-45E9-BE0E-216003DA6F5B}" destId="{E0B9DAB4-E741-49A5-88CB-3E8750B2D38D}" srcOrd="1" destOrd="0" presId="urn:microsoft.com/office/officeart/2008/layout/HorizontalMultiLevelHierarchy"/>
    <dgm:cxn modelId="{AE676693-A936-4965-8C07-2632A8B5252F}" type="presParOf" srcId="{FD063E21-0F06-4F59-8031-B65C58ACCDB1}" destId="{1797176A-3EE7-4D36-8E84-D26834352C34}" srcOrd="2" destOrd="0" presId="urn:microsoft.com/office/officeart/2008/layout/HorizontalMultiLevelHierarchy"/>
    <dgm:cxn modelId="{574EFEA0-20F2-4B0F-9BC2-F380BA28DA12}" type="presParOf" srcId="{1797176A-3EE7-4D36-8E84-D26834352C34}" destId="{B5BA2592-E044-4317-8150-2D759635160B}" srcOrd="0" destOrd="0" presId="urn:microsoft.com/office/officeart/2008/layout/HorizontalMultiLevelHierarchy"/>
    <dgm:cxn modelId="{0B37AA0F-5603-49B9-9139-C4F3B2309DB6}" type="presParOf" srcId="{FD063E21-0F06-4F59-8031-B65C58ACCDB1}" destId="{F12A356B-5460-450A-B93E-2A9A33B3D15E}" srcOrd="3" destOrd="0" presId="urn:microsoft.com/office/officeart/2008/layout/HorizontalMultiLevelHierarchy"/>
    <dgm:cxn modelId="{D66B72CD-8908-4BCD-8316-6EC5DB1C7B1D}" type="presParOf" srcId="{F12A356B-5460-450A-B93E-2A9A33B3D15E}" destId="{59C4FB3B-0C8B-46AB-A49F-8DBE5944CE37}" srcOrd="0" destOrd="0" presId="urn:microsoft.com/office/officeart/2008/layout/HorizontalMultiLevelHierarchy"/>
    <dgm:cxn modelId="{EF2C05BA-12AF-46F5-B6D5-82D3F47CB07B}" type="presParOf" srcId="{F12A356B-5460-450A-B93E-2A9A33B3D15E}" destId="{4B902A31-F2F8-4D7A-B7A5-FD3430B03697}" srcOrd="1" destOrd="0" presId="urn:microsoft.com/office/officeart/2008/layout/HorizontalMultiLevelHierarchy"/>
    <dgm:cxn modelId="{27FC0782-4CAD-493D-A74D-E2F96345A994}" type="presParOf" srcId="{FD063E21-0F06-4F59-8031-B65C58ACCDB1}" destId="{C7310B97-3022-4790-B93C-2B8B5BBD554B}" srcOrd="4" destOrd="0" presId="urn:microsoft.com/office/officeart/2008/layout/HorizontalMultiLevelHierarchy"/>
    <dgm:cxn modelId="{969682B7-CBE3-40E9-832A-A8F1A4635B54}" type="presParOf" srcId="{C7310B97-3022-4790-B93C-2B8B5BBD554B}" destId="{90717114-9144-48E4-BA18-56F2036CA354}" srcOrd="0" destOrd="0" presId="urn:microsoft.com/office/officeart/2008/layout/HorizontalMultiLevelHierarchy"/>
    <dgm:cxn modelId="{70CEB71C-2BB9-4890-89A5-354D4424744E}" type="presParOf" srcId="{FD063E21-0F06-4F59-8031-B65C58ACCDB1}" destId="{CAB9F28C-0291-4D63-BBFB-B8459C8DE015}" srcOrd="5" destOrd="0" presId="urn:microsoft.com/office/officeart/2008/layout/HorizontalMultiLevelHierarchy"/>
    <dgm:cxn modelId="{9750F90B-BDC4-481E-8755-EAB1FA984752}" type="presParOf" srcId="{CAB9F28C-0291-4D63-BBFB-B8459C8DE015}" destId="{6C10D71F-C41D-4854-BD79-B82E5755A441}" srcOrd="0" destOrd="0" presId="urn:microsoft.com/office/officeart/2008/layout/HorizontalMultiLevelHierarchy"/>
    <dgm:cxn modelId="{8C7B6D9C-15B9-405B-BE3E-DBA27B44B384}" type="presParOf" srcId="{CAB9F28C-0291-4D63-BBFB-B8459C8DE015}" destId="{F4079A79-0EF8-4951-BB37-56961118DAD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16BC6-5CC8-4893-A5E2-F728DA1871C1}">
      <dsp:nvSpPr>
        <dsp:cNvPr id="0" name=""/>
        <dsp:cNvSpPr/>
      </dsp:nvSpPr>
      <dsp:spPr>
        <a:xfrm>
          <a:off x="2265180" y="2575660"/>
          <a:ext cx="219557" cy="209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778" y="0"/>
              </a:lnTo>
              <a:lnTo>
                <a:pt x="109778" y="209182"/>
              </a:lnTo>
              <a:lnTo>
                <a:pt x="219557" y="20918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367377" y="2672670"/>
        <a:ext cx="15162" cy="15162"/>
      </dsp:txXfrm>
    </dsp:sp>
    <dsp:sp modelId="{ECA990FA-F7B7-4073-815C-5A63F2372A82}">
      <dsp:nvSpPr>
        <dsp:cNvPr id="0" name=""/>
        <dsp:cNvSpPr/>
      </dsp:nvSpPr>
      <dsp:spPr>
        <a:xfrm>
          <a:off x="4899869" y="4353708"/>
          <a:ext cx="219557" cy="836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778" y="0"/>
              </a:lnTo>
              <a:lnTo>
                <a:pt x="109778" y="836728"/>
              </a:lnTo>
              <a:lnTo>
                <a:pt x="219557" y="83672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4988021" y="4750445"/>
        <a:ext cx="43252" cy="43252"/>
      </dsp:txXfrm>
    </dsp:sp>
    <dsp:sp modelId="{58292602-8DAA-49B5-B8DA-34FC02DD44B8}">
      <dsp:nvSpPr>
        <dsp:cNvPr id="0" name=""/>
        <dsp:cNvSpPr/>
      </dsp:nvSpPr>
      <dsp:spPr>
        <a:xfrm>
          <a:off x="4899869" y="4353708"/>
          <a:ext cx="219557" cy="418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778" y="0"/>
              </a:lnTo>
              <a:lnTo>
                <a:pt x="109778" y="418364"/>
              </a:lnTo>
              <a:lnTo>
                <a:pt x="219557" y="4183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4997836" y="4551078"/>
        <a:ext cx="23623" cy="23623"/>
      </dsp:txXfrm>
    </dsp:sp>
    <dsp:sp modelId="{AF2EC47E-BA87-47D5-9D12-AB13256A47A3}">
      <dsp:nvSpPr>
        <dsp:cNvPr id="0" name=""/>
        <dsp:cNvSpPr/>
      </dsp:nvSpPr>
      <dsp:spPr>
        <a:xfrm>
          <a:off x="4899869" y="4307988"/>
          <a:ext cx="2195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55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004159" y="4348219"/>
        <a:ext cx="10977" cy="10977"/>
      </dsp:txXfrm>
    </dsp:sp>
    <dsp:sp modelId="{7D834B1D-B847-433B-9177-08A90589C527}">
      <dsp:nvSpPr>
        <dsp:cNvPr id="0" name=""/>
        <dsp:cNvSpPr/>
      </dsp:nvSpPr>
      <dsp:spPr>
        <a:xfrm>
          <a:off x="4899869" y="3935344"/>
          <a:ext cx="219557" cy="418364"/>
        </a:xfrm>
        <a:custGeom>
          <a:avLst/>
          <a:gdLst/>
          <a:ahLst/>
          <a:cxnLst/>
          <a:rect l="0" t="0" r="0" b="0"/>
          <a:pathLst>
            <a:path>
              <a:moveTo>
                <a:pt x="0" y="418364"/>
              </a:moveTo>
              <a:lnTo>
                <a:pt x="109778" y="418364"/>
              </a:lnTo>
              <a:lnTo>
                <a:pt x="109778" y="0"/>
              </a:lnTo>
              <a:lnTo>
                <a:pt x="2195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4997836" y="4132714"/>
        <a:ext cx="23623" cy="23623"/>
      </dsp:txXfrm>
    </dsp:sp>
    <dsp:sp modelId="{18C42B5B-6DEF-4DF6-B7D4-A7A6575E70A7}">
      <dsp:nvSpPr>
        <dsp:cNvPr id="0" name=""/>
        <dsp:cNvSpPr/>
      </dsp:nvSpPr>
      <dsp:spPr>
        <a:xfrm>
          <a:off x="4899869" y="3516980"/>
          <a:ext cx="219557" cy="836728"/>
        </a:xfrm>
        <a:custGeom>
          <a:avLst/>
          <a:gdLst/>
          <a:ahLst/>
          <a:cxnLst/>
          <a:rect l="0" t="0" r="0" b="0"/>
          <a:pathLst>
            <a:path>
              <a:moveTo>
                <a:pt x="0" y="836728"/>
              </a:moveTo>
              <a:lnTo>
                <a:pt x="109778" y="836728"/>
              </a:lnTo>
              <a:lnTo>
                <a:pt x="109778" y="0"/>
              </a:lnTo>
              <a:lnTo>
                <a:pt x="2195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4988021" y="3913717"/>
        <a:ext cx="43252" cy="43252"/>
      </dsp:txXfrm>
    </dsp:sp>
    <dsp:sp modelId="{7578080A-13E6-4992-85BD-E09721EABB13}">
      <dsp:nvSpPr>
        <dsp:cNvPr id="0" name=""/>
        <dsp:cNvSpPr/>
      </dsp:nvSpPr>
      <dsp:spPr>
        <a:xfrm>
          <a:off x="3582524" y="2366478"/>
          <a:ext cx="219557" cy="19872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778" y="0"/>
              </a:lnTo>
              <a:lnTo>
                <a:pt x="109778" y="1987229"/>
              </a:lnTo>
              <a:lnTo>
                <a:pt x="219557" y="19872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700" kern="1200"/>
        </a:p>
      </dsp:txBody>
      <dsp:txXfrm>
        <a:off x="3642320" y="3310110"/>
        <a:ext cx="99966" cy="99966"/>
      </dsp:txXfrm>
    </dsp:sp>
    <dsp:sp modelId="{CF9E4F13-43C7-4D94-ADCC-DE46B84D8AC5}">
      <dsp:nvSpPr>
        <dsp:cNvPr id="0" name=""/>
        <dsp:cNvSpPr/>
      </dsp:nvSpPr>
      <dsp:spPr>
        <a:xfrm>
          <a:off x="4899869" y="2680252"/>
          <a:ext cx="219557" cy="418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778" y="0"/>
              </a:lnTo>
              <a:lnTo>
                <a:pt x="109778" y="418364"/>
              </a:lnTo>
              <a:lnTo>
                <a:pt x="219557" y="4183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4997836" y="2877622"/>
        <a:ext cx="23623" cy="23623"/>
      </dsp:txXfrm>
    </dsp:sp>
    <dsp:sp modelId="{E9994896-2F8E-451C-8C4F-68091FA017B6}">
      <dsp:nvSpPr>
        <dsp:cNvPr id="0" name=""/>
        <dsp:cNvSpPr/>
      </dsp:nvSpPr>
      <dsp:spPr>
        <a:xfrm>
          <a:off x="4899869" y="2634532"/>
          <a:ext cx="2195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55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004159" y="2674763"/>
        <a:ext cx="10977" cy="10977"/>
      </dsp:txXfrm>
    </dsp:sp>
    <dsp:sp modelId="{329555F4-5618-4F80-B0E6-7F02B29F2DC0}">
      <dsp:nvSpPr>
        <dsp:cNvPr id="0" name=""/>
        <dsp:cNvSpPr/>
      </dsp:nvSpPr>
      <dsp:spPr>
        <a:xfrm>
          <a:off x="4899869" y="2261887"/>
          <a:ext cx="219557" cy="418364"/>
        </a:xfrm>
        <a:custGeom>
          <a:avLst/>
          <a:gdLst/>
          <a:ahLst/>
          <a:cxnLst/>
          <a:rect l="0" t="0" r="0" b="0"/>
          <a:pathLst>
            <a:path>
              <a:moveTo>
                <a:pt x="0" y="418364"/>
              </a:moveTo>
              <a:lnTo>
                <a:pt x="109778" y="418364"/>
              </a:lnTo>
              <a:lnTo>
                <a:pt x="109778" y="0"/>
              </a:lnTo>
              <a:lnTo>
                <a:pt x="2195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4997836" y="2459258"/>
        <a:ext cx="23623" cy="23623"/>
      </dsp:txXfrm>
    </dsp:sp>
    <dsp:sp modelId="{C563E28E-4D45-4343-BA01-02EFF023FA7B}">
      <dsp:nvSpPr>
        <dsp:cNvPr id="0" name=""/>
        <dsp:cNvSpPr/>
      </dsp:nvSpPr>
      <dsp:spPr>
        <a:xfrm>
          <a:off x="3582524" y="2366478"/>
          <a:ext cx="219557" cy="3137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778" y="0"/>
              </a:lnTo>
              <a:lnTo>
                <a:pt x="109778" y="313773"/>
              </a:lnTo>
              <a:lnTo>
                <a:pt x="219557" y="31377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3682729" y="2513791"/>
        <a:ext cx="19148" cy="19148"/>
      </dsp:txXfrm>
    </dsp:sp>
    <dsp:sp modelId="{AD03AAE6-5FEE-458B-A4BC-9033580DA804}">
      <dsp:nvSpPr>
        <dsp:cNvPr id="0" name=""/>
        <dsp:cNvSpPr/>
      </dsp:nvSpPr>
      <dsp:spPr>
        <a:xfrm>
          <a:off x="4899869" y="1425159"/>
          <a:ext cx="219557" cy="418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778" y="0"/>
              </a:lnTo>
              <a:lnTo>
                <a:pt x="109778" y="418364"/>
              </a:lnTo>
              <a:lnTo>
                <a:pt x="219557" y="41836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4997836" y="1622529"/>
        <a:ext cx="23623" cy="23623"/>
      </dsp:txXfrm>
    </dsp:sp>
    <dsp:sp modelId="{70B44AF9-D9E6-468E-AB7A-B3343610CB94}">
      <dsp:nvSpPr>
        <dsp:cNvPr id="0" name=""/>
        <dsp:cNvSpPr/>
      </dsp:nvSpPr>
      <dsp:spPr>
        <a:xfrm>
          <a:off x="4899869" y="1379439"/>
          <a:ext cx="2195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955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004159" y="1419670"/>
        <a:ext cx="10977" cy="10977"/>
      </dsp:txXfrm>
    </dsp:sp>
    <dsp:sp modelId="{B1D0712D-464E-4248-9DD0-729D4676B6C3}">
      <dsp:nvSpPr>
        <dsp:cNvPr id="0" name=""/>
        <dsp:cNvSpPr/>
      </dsp:nvSpPr>
      <dsp:spPr>
        <a:xfrm>
          <a:off x="4899869" y="1006795"/>
          <a:ext cx="219557" cy="418364"/>
        </a:xfrm>
        <a:custGeom>
          <a:avLst/>
          <a:gdLst/>
          <a:ahLst/>
          <a:cxnLst/>
          <a:rect l="0" t="0" r="0" b="0"/>
          <a:pathLst>
            <a:path>
              <a:moveTo>
                <a:pt x="0" y="418364"/>
              </a:moveTo>
              <a:lnTo>
                <a:pt x="109778" y="418364"/>
              </a:lnTo>
              <a:lnTo>
                <a:pt x="109778" y="0"/>
              </a:lnTo>
              <a:lnTo>
                <a:pt x="2195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4997836" y="1204165"/>
        <a:ext cx="23623" cy="23623"/>
      </dsp:txXfrm>
    </dsp:sp>
    <dsp:sp modelId="{1B57F6F2-F0AA-4149-B3C0-C05487703FBB}">
      <dsp:nvSpPr>
        <dsp:cNvPr id="0" name=""/>
        <dsp:cNvSpPr/>
      </dsp:nvSpPr>
      <dsp:spPr>
        <a:xfrm>
          <a:off x="3582524" y="1425159"/>
          <a:ext cx="219557" cy="941319"/>
        </a:xfrm>
        <a:custGeom>
          <a:avLst/>
          <a:gdLst/>
          <a:ahLst/>
          <a:cxnLst/>
          <a:rect l="0" t="0" r="0" b="0"/>
          <a:pathLst>
            <a:path>
              <a:moveTo>
                <a:pt x="0" y="941319"/>
              </a:moveTo>
              <a:lnTo>
                <a:pt x="109778" y="941319"/>
              </a:lnTo>
              <a:lnTo>
                <a:pt x="109778" y="0"/>
              </a:lnTo>
              <a:lnTo>
                <a:pt x="2195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3668138" y="1871654"/>
        <a:ext cx="48329" cy="48329"/>
      </dsp:txXfrm>
    </dsp:sp>
    <dsp:sp modelId="{2AD24A0E-8542-4D9B-BAC7-CCBAF0967F5F}">
      <dsp:nvSpPr>
        <dsp:cNvPr id="0" name=""/>
        <dsp:cNvSpPr/>
      </dsp:nvSpPr>
      <dsp:spPr>
        <a:xfrm>
          <a:off x="4899869" y="379249"/>
          <a:ext cx="219557" cy="2091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778" y="0"/>
              </a:lnTo>
              <a:lnTo>
                <a:pt x="109778" y="209182"/>
              </a:lnTo>
              <a:lnTo>
                <a:pt x="219557" y="20918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002066" y="476259"/>
        <a:ext cx="15162" cy="15162"/>
      </dsp:txXfrm>
    </dsp:sp>
    <dsp:sp modelId="{3A0825D9-939D-48DA-A2C6-A02DFAB0CEC2}">
      <dsp:nvSpPr>
        <dsp:cNvPr id="0" name=""/>
        <dsp:cNvSpPr/>
      </dsp:nvSpPr>
      <dsp:spPr>
        <a:xfrm>
          <a:off x="4899869" y="170067"/>
          <a:ext cx="219557" cy="209182"/>
        </a:xfrm>
        <a:custGeom>
          <a:avLst/>
          <a:gdLst/>
          <a:ahLst/>
          <a:cxnLst/>
          <a:rect l="0" t="0" r="0" b="0"/>
          <a:pathLst>
            <a:path>
              <a:moveTo>
                <a:pt x="0" y="209182"/>
              </a:moveTo>
              <a:lnTo>
                <a:pt x="109778" y="209182"/>
              </a:lnTo>
              <a:lnTo>
                <a:pt x="109778" y="0"/>
              </a:lnTo>
              <a:lnTo>
                <a:pt x="2195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002066" y="267077"/>
        <a:ext cx="15162" cy="15162"/>
      </dsp:txXfrm>
    </dsp:sp>
    <dsp:sp modelId="{D342DAB4-F3EF-431A-BB11-B582D2DC2157}">
      <dsp:nvSpPr>
        <dsp:cNvPr id="0" name=""/>
        <dsp:cNvSpPr/>
      </dsp:nvSpPr>
      <dsp:spPr>
        <a:xfrm>
          <a:off x="3582524" y="379249"/>
          <a:ext cx="219557" cy="1987229"/>
        </a:xfrm>
        <a:custGeom>
          <a:avLst/>
          <a:gdLst/>
          <a:ahLst/>
          <a:cxnLst/>
          <a:rect l="0" t="0" r="0" b="0"/>
          <a:pathLst>
            <a:path>
              <a:moveTo>
                <a:pt x="0" y="1987229"/>
              </a:moveTo>
              <a:lnTo>
                <a:pt x="109778" y="1987229"/>
              </a:lnTo>
              <a:lnTo>
                <a:pt x="109778" y="0"/>
              </a:lnTo>
              <a:lnTo>
                <a:pt x="219557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700" kern="1200"/>
        </a:p>
      </dsp:txBody>
      <dsp:txXfrm>
        <a:off x="3642320" y="1322881"/>
        <a:ext cx="99966" cy="99966"/>
      </dsp:txXfrm>
    </dsp:sp>
    <dsp:sp modelId="{1D95C9B5-1850-416F-ACE9-D96A1EFFB5CF}">
      <dsp:nvSpPr>
        <dsp:cNvPr id="0" name=""/>
        <dsp:cNvSpPr/>
      </dsp:nvSpPr>
      <dsp:spPr>
        <a:xfrm>
          <a:off x="2265180" y="2366478"/>
          <a:ext cx="219557" cy="209182"/>
        </a:xfrm>
        <a:custGeom>
          <a:avLst/>
          <a:gdLst/>
          <a:ahLst/>
          <a:cxnLst/>
          <a:rect l="0" t="0" r="0" b="0"/>
          <a:pathLst>
            <a:path>
              <a:moveTo>
                <a:pt x="0" y="209182"/>
              </a:moveTo>
              <a:lnTo>
                <a:pt x="109778" y="209182"/>
              </a:lnTo>
              <a:lnTo>
                <a:pt x="109778" y="0"/>
              </a:lnTo>
              <a:lnTo>
                <a:pt x="21955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367377" y="2463488"/>
        <a:ext cx="15162" cy="15162"/>
      </dsp:txXfrm>
    </dsp:sp>
    <dsp:sp modelId="{FFEE8B4F-1E8D-4659-AAEE-A4A077C54325}">
      <dsp:nvSpPr>
        <dsp:cNvPr id="0" name=""/>
        <dsp:cNvSpPr/>
      </dsp:nvSpPr>
      <dsp:spPr>
        <a:xfrm rot="16200000">
          <a:off x="1217068" y="2408315"/>
          <a:ext cx="1761532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Crimes</a:t>
          </a:r>
        </a:p>
      </dsp:txBody>
      <dsp:txXfrm>
        <a:off x="1217068" y="2408315"/>
        <a:ext cx="1761532" cy="334691"/>
      </dsp:txXfrm>
    </dsp:sp>
    <dsp:sp modelId="{A534571A-6C5D-4A77-A203-E9DC22D4924A}">
      <dsp:nvSpPr>
        <dsp:cNvPr id="0" name=""/>
        <dsp:cNvSpPr/>
      </dsp:nvSpPr>
      <dsp:spPr>
        <a:xfrm>
          <a:off x="2484737" y="2199133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Property</a:t>
          </a:r>
        </a:p>
      </dsp:txBody>
      <dsp:txXfrm>
        <a:off x="2484737" y="2199133"/>
        <a:ext cx="1097787" cy="334691"/>
      </dsp:txXfrm>
    </dsp:sp>
    <dsp:sp modelId="{7606CCEB-F217-4AEA-B9E1-88CA547FEFC9}">
      <dsp:nvSpPr>
        <dsp:cNvPr id="0" name=""/>
        <dsp:cNvSpPr/>
      </dsp:nvSpPr>
      <dsp:spPr>
        <a:xfrm>
          <a:off x="3802082" y="211904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Fraud Deception</a:t>
          </a:r>
        </a:p>
      </dsp:txBody>
      <dsp:txXfrm>
        <a:off x="3802082" y="211904"/>
        <a:ext cx="1097787" cy="334691"/>
      </dsp:txXfrm>
    </dsp:sp>
    <dsp:sp modelId="{8905879B-AF16-4C5A-BB30-0DB2C8D1F5DA}">
      <dsp:nvSpPr>
        <dsp:cNvPr id="0" name=""/>
        <dsp:cNvSpPr/>
      </dsp:nvSpPr>
      <dsp:spPr>
        <a:xfrm>
          <a:off x="5119426" y="2722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Obtain Benefit</a:t>
          </a:r>
        </a:p>
      </dsp:txBody>
      <dsp:txXfrm>
        <a:off x="5119426" y="2722"/>
        <a:ext cx="1097787" cy="334691"/>
      </dsp:txXfrm>
    </dsp:sp>
    <dsp:sp modelId="{C81963D1-F0D9-48C2-A6D3-0EF914E24E13}">
      <dsp:nvSpPr>
        <dsp:cNvPr id="0" name=""/>
        <dsp:cNvSpPr/>
      </dsp:nvSpPr>
      <dsp:spPr>
        <a:xfrm>
          <a:off x="5119426" y="421086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Other Fraud</a:t>
          </a:r>
        </a:p>
      </dsp:txBody>
      <dsp:txXfrm>
        <a:off x="5119426" y="421086"/>
        <a:ext cx="1097787" cy="334691"/>
      </dsp:txXfrm>
    </dsp:sp>
    <dsp:sp modelId="{336974AB-FD08-4075-832B-481138E3E927}">
      <dsp:nvSpPr>
        <dsp:cNvPr id="0" name=""/>
        <dsp:cNvSpPr/>
      </dsp:nvSpPr>
      <dsp:spPr>
        <a:xfrm>
          <a:off x="3802082" y="1257814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Property Damage</a:t>
          </a:r>
        </a:p>
      </dsp:txBody>
      <dsp:txXfrm>
        <a:off x="3802082" y="1257814"/>
        <a:ext cx="1097787" cy="334691"/>
      </dsp:txXfrm>
    </dsp:sp>
    <dsp:sp modelId="{F8B5AF5D-B8B5-4104-84FD-2F048E54063F}">
      <dsp:nvSpPr>
        <dsp:cNvPr id="0" name=""/>
        <dsp:cNvSpPr/>
      </dsp:nvSpPr>
      <dsp:spPr>
        <a:xfrm>
          <a:off x="5119426" y="839450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Graffiti</a:t>
          </a:r>
        </a:p>
      </dsp:txBody>
      <dsp:txXfrm>
        <a:off x="5119426" y="839450"/>
        <a:ext cx="1097787" cy="334691"/>
      </dsp:txXfrm>
    </dsp:sp>
    <dsp:sp modelId="{6AB80385-1250-4DE0-8244-57A12A2D3BD3}">
      <dsp:nvSpPr>
        <dsp:cNvPr id="0" name=""/>
        <dsp:cNvSpPr/>
      </dsp:nvSpPr>
      <dsp:spPr>
        <a:xfrm>
          <a:off x="5119426" y="1257814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Other Property Damage</a:t>
          </a:r>
        </a:p>
      </dsp:txBody>
      <dsp:txXfrm>
        <a:off x="5119426" y="1257814"/>
        <a:ext cx="1097787" cy="334691"/>
      </dsp:txXfrm>
    </dsp:sp>
    <dsp:sp modelId="{71DD6B67-16B7-4FD4-AED2-4ED06E0A7272}">
      <dsp:nvSpPr>
        <dsp:cNvPr id="0" name=""/>
        <dsp:cNvSpPr/>
      </dsp:nvSpPr>
      <dsp:spPr>
        <a:xfrm>
          <a:off x="5119426" y="1676178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Property Damage by fire</a:t>
          </a:r>
        </a:p>
      </dsp:txBody>
      <dsp:txXfrm>
        <a:off x="5119426" y="1676178"/>
        <a:ext cx="1097787" cy="334691"/>
      </dsp:txXfrm>
    </dsp:sp>
    <dsp:sp modelId="{29A1F884-0EA3-45A7-B2C2-5158879C67F2}">
      <dsp:nvSpPr>
        <dsp:cNvPr id="0" name=""/>
        <dsp:cNvSpPr/>
      </dsp:nvSpPr>
      <dsp:spPr>
        <a:xfrm>
          <a:off x="3802082" y="2512906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Serious Criminal Trespass</a:t>
          </a:r>
        </a:p>
      </dsp:txBody>
      <dsp:txXfrm>
        <a:off x="3802082" y="2512906"/>
        <a:ext cx="1097787" cy="334691"/>
      </dsp:txXfrm>
    </dsp:sp>
    <dsp:sp modelId="{9965BE69-0E6C-4B95-8326-02EAEAB33F76}">
      <dsp:nvSpPr>
        <dsp:cNvPr id="0" name=""/>
        <dsp:cNvSpPr/>
      </dsp:nvSpPr>
      <dsp:spPr>
        <a:xfrm>
          <a:off x="5119426" y="2094542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Unlawfuly entry with intent</a:t>
          </a:r>
        </a:p>
      </dsp:txBody>
      <dsp:txXfrm>
        <a:off x="5119426" y="2094542"/>
        <a:ext cx="1097787" cy="334691"/>
      </dsp:txXfrm>
    </dsp:sp>
    <dsp:sp modelId="{24177600-6908-4D35-91E1-0D3D5882AC73}">
      <dsp:nvSpPr>
        <dsp:cNvPr id="0" name=""/>
        <dsp:cNvSpPr/>
      </dsp:nvSpPr>
      <dsp:spPr>
        <a:xfrm>
          <a:off x="5119426" y="2512906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SCT Residence</a:t>
          </a:r>
        </a:p>
      </dsp:txBody>
      <dsp:txXfrm>
        <a:off x="5119426" y="2512906"/>
        <a:ext cx="1097787" cy="334691"/>
      </dsp:txXfrm>
    </dsp:sp>
    <dsp:sp modelId="{9F7D9E0E-98BE-4378-82BB-F90B3CB30484}">
      <dsp:nvSpPr>
        <dsp:cNvPr id="0" name=""/>
        <dsp:cNvSpPr/>
      </dsp:nvSpPr>
      <dsp:spPr>
        <a:xfrm>
          <a:off x="5119426" y="2931270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SCT Non-Residence</a:t>
          </a:r>
        </a:p>
      </dsp:txBody>
      <dsp:txXfrm>
        <a:off x="5119426" y="2931270"/>
        <a:ext cx="1097787" cy="334691"/>
      </dsp:txXfrm>
    </dsp:sp>
    <dsp:sp modelId="{74491FC0-50CB-4CC0-A255-F2491151F8E6}">
      <dsp:nvSpPr>
        <dsp:cNvPr id="0" name=""/>
        <dsp:cNvSpPr/>
      </dsp:nvSpPr>
      <dsp:spPr>
        <a:xfrm>
          <a:off x="3802082" y="4186362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Theft</a:t>
          </a:r>
        </a:p>
      </dsp:txBody>
      <dsp:txXfrm>
        <a:off x="3802082" y="4186362"/>
        <a:ext cx="1097787" cy="334691"/>
      </dsp:txXfrm>
    </dsp:sp>
    <dsp:sp modelId="{545B827A-DEF9-41BD-87D7-F059D08FE5BF}">
      <dsp:nvSpPr>
        <dsp:cNvPr id="0" name=""/>
        <dsp:cNvSpPr/>
      </dsp:nvSpPr>
      <dsp:spPr>
        <a:xfrm>
          <a:off x="5119426" y="3349634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Theft from MV</a:t>
          </a:r>
        </a:p>
      </dsp:txBody>
      <dsp:txXfrm>
        <a:off x="5119426" y="3349634"/>
        <a:ext cx="1097787" cy="334691"/>
      </dsp:txXfrm>
    </dsp:sp>
    <dsp:sp modelId="{BD915F00-D3D9-4327-8B1A-4D79D3C6CA4D}">
      <dsp:nvSpPr>
        <dsp:cNvPr id="0" name=""/>
        <dsp:cNvSpPr/>
      </dsp:nvSpPr>
      <dsp:spPr>
        <a:xfrm>
          <a:off x="5119426" y="3767998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Theft from Shop</a:t>
          </a:r>
        </a:p>
      </dsp:txBody>
      <dsp:txXfrm>
        <a:off x="5119426" y="3767998"/>
        <a:ext cx="1097787" cy="334691"/>
      </dsp:txXfrm>
    </dsp:sp>
    <dsp:sp modelId="{26C50C53-FC9D-415F-BC0E-D2F5B01D3284}">
      <dsp:nvSpPr>
        <dsp:cNvPr id="0" name=""/>
        <dsp:cNvSpPr/>
      </dsp:nvSpPr>
      <dsp:spPr>
        <a:xfrm>
          <a:off x="5119426" y="4186362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Theft/Illegal use of MV</a:t>
          </a:r>
        </a:p>
      </dsp:txBody>
      <dsp:txXfrm>
        <a:off x="5119426" y="4186362"/>
        <a:ext cx="1097787" cy="334691"/>
      </dsp:txXfrm>
    </dsp:sp>
    <dsp:sp modelId="{99A1E96A-DF04-4830-85F0-EC9DABC1E80C}">
      <dsp:nvSpPr>
        <dsp:cNvPr id="0" name=""/>
        <dsp:cNvSpPr/>
      </dsp:nvSpPr>
      <dsp:spPr>
        <a:xfrm>
          <a:off x="5119426" y="4604726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Other theft</a:t>
          </a:r>
        </a:p>
      </dsp:txBody>
      <dsp:txXfrm>
        <a:off x="5119426" y="4604726"/>
        <a:ext cx="1097787" cy="334691"/>
      </dsp:txXfrm>
    </dsp:sp>
    <dsp:sp modelId="{0C443C2D-96AA-486F-A68A-888237D5B29F}">
      <dsp:nvSpPr>
        <dsp:cNvPr id="0" name=""/>
        <dsp:cNvSpPr/>
      </dsp:nvSpPr>
      <dsp:spPr>
        <a:xfrm>
          <a:off x="5119426" y="5023090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Receive or Handle proceeds of crime</a:t>
          </a:r>
        </a:p>
      </dsp:txBody>
      <dsp:txXfrm>
        <a:off x="5119426" y="5023090"/>
        <a:ext cx="1097787" cy="334691"/>
      </dsp:txXfrm>
    </dsp:sp>
    <dsp:sp modelId="{4CB1CCB4-11FA-4312-8F6F-FE2F448E7CDE}">
      <dsp:nvSpPr>
        <dsp:cNvPr id="0" name=""/>
        <dsp:cNvSpPr/>
      </dsp:nvSpPr>
      <dsp:spPr>
        <a:xfrm>
          <a:off x="2484737" y="2617497"/>
          <a:ext cx="1097787" cy="33469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000" kern="1200"/>
            <a:t>Person</a:t>
          </a:r>
        </a:p>
      </dsp:txBody>
      <dsp:txXfrm>
        <a:off x="2484737" y="2617497"/>
        <a:ext cx="1097787" cy="334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10B97-3022-4790-B93C-2B8B5BBD554B}">
      <dsp:nvSpPr>
        <dsp:cNvPr id="0" name=""/>
        <dsp:cNvSpPr/>
      </dsp:nvSpPr>
      <dsp:spPr>
        <a:xfrm>
          <a:off x="5193260" y="5220380"/>
          <a:ext cx="190106" cy="362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053" y="0"/>
              </a:lnTo>
              <a:lnTo>
                <a:pt x="95053" y="362245"/>
              </a:lnTo>
              <a:lnTo>
                <a:pt x="190106" y="362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78086" y="5391275"/>
        <a:ext cx="20454" cy="20454"/>
      </dsp:txXfrm>
    </dsp:sp>
    <dsp:sp modelId="{1797176A-3EE7-4D36-8E84-D26834352C34}">
      <dsp:nvSpPr>
        <dsp:cNvPr id="0" name=""/>
        <dsp:cNvSpPr/>
      </dsp:nvSpPr>
      <dsp:spPr>
        <a:xfrm>
          <a:off x="5193260" y="5174660"/>
          <a:ext cx="190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83561" y="5215627"/>
        <a:ext cx="9505" cy="9505"/>
      </dsp:txXfrm>
    </dsp:sp>
    <dsp:sp modelId="{B4085663-A228-4527-8F10-219262320FE7}">
      <dsp:nvSpPr>
        <dsp:cNvPr id="0" name=""/>
        <dsp:cNvSpPr/>
      </dsp:nvSpPr>
      <dsp:spPr>
        <a:xfrm>
          <a:off x="5193260" y="4858134"/>
          <a:ext cx="190106" cy="362245"/>
        </a:xfrm>
        <a:custGeom>
          <a:avLst/>
          <a:gdLst/>
          <a:ahLst/>
          <a:cxnLst/>
          <a:rect l="0" t="0" r="0" b="0"/>
          <a:pathLst>
            <a:path>
              <a:moveTo>
                <a:pt x="0" y="362245"/>
              </a:moveTo>
              <a:lnTo>
                <a:pt x="95053" y="362245"/>
              </a:lnTo>
              <a:lnTo>
                <a:pt x="95053" y="0"/>
              </a:lnTo>
              <a:lnTo>
                <a:pt x="190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78086" y="5029029"/>
        <a:ext cx="20454" cy="20454"/>
      </dsp:txXfrm>
    </dsp:sp>
    <dsp:sp modelId="{45CD5542-2922-47B6-B47A-04A73E2C990B}">
      <dsp:nvSpPr>
        <dsp:cNvPr id="0" name=""/>
        <dsp:cNvSpPr/>
      </dsp:nvSpPr>
      <dsp:spPr>
        <a:xfrm>
          <a:off x="4052621" y="3046905"/>
          <a:ext cx="190106" cy="2173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053" y="0"/>
              </a:lnTo>
              <a:lnTo>
                <a:pt x="95053" y="2173474"/>
              </a:lnTo>
              <a:lnTo>
                <a:pt x="190106" y="21734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700" kern="1200"/>
        </a:p>
      </dsp:txBody>
      <dsp:txXfrm>
        <a:off x="4093129" y="4079098"/>
        <a:ext cx="109088" cy="109088"/>
      </dsp:txXfrm>
    </dsp:sp>
    <dsp:sp modelId="{58D6E655-6C15-47ED-B527-D307E90AC4D5}">
      <dsp:nvSpPr>
        <dsp:cNvPr id="0" name=""/>
        <dsp:cNvSpPr/>
      </dsp:nvSpPr>
      <dsp:spPr>
        <a:xfrm>
          <a:off x="5193260" y="4133642"/>
          <a:ext cx="190106" cy="362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053" y="0"/>
              </a:lnTo>
              <a:lnTo>
                <a:pt x="95053" y="362245"/>
              </a:lnTo>
              <a:lnTo>
                <a:pt x="190106" y="362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78086" y="4304538"/>
        <a:ext cx="20454" cy="20454"/>
      </dsp:txXfrm>
    </dsp:sp>
    <dsp:sp modelId="{B9A99036-8BA9-452B-8DE2-CEE3D724A1ED}">
      <dsp:nvSpPr>
        <dsp:cNvPr id="0" name=""/>
        <dsp:cNvSpPr/>
      </dsp:nvSpPr>
      <dsp:spPr>
        <a:xfrm>
          <a:off x="5193260" y="4087922"/>
          <a:ext cx="190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83561" y="4128890"/>
        <a:ext cx="9505" cy="9505"/>
      </dsp:txXfrm>
    </dsp:sp>
    <dsp:sp modelId="{457B53A2-883F-46F1-ABA2-9AD801F336DB}">
      <dsp:nvSpPr>
        <dsp:cNvPr id="0" name=""/>
        <dsp:cNvSpPr/>
      </dsp:nvSpPr>
      <dsp:spPr>
        <a:xfrm>
          <a:off x="5193260" y="3771397"/>
          <a:ext cx="190106" cy="362245"/>
        </a:xfrm>
        <a:custGeom>
          <a:avLst/>
          <a:gdLst/>
          <a:ahLst/>
          <a:cxnLst/>
          <a:rect l="0" t="0" r="0" b="0"/>
          <a:pathLst>
            <a:path>
              <a:moveTo>
                <a:pt x="0" y="362245"/>
              </a:moveTo>
              <a:lnTo>
                <a:pt x="95053" y="362245"/>
              </a:lnTo>
              <a:lnTo>
                <a:pt x="95053" y="0"/>
              </a:lnTo>
              <a:lnTo>
                <a:pt x="190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78086" y="3942292"/>
        <a:ext cx="20454" cy="20454"/>
      </dsp:txXfrm>
    </dsp:sp>
    <dsp:sp modelId="{CE19C601-C34C-4DAC-9C44-4A211C1F5A73}">
      <dsp:nvSpPr>
        <dsp:cNvPr id="0" name=""/>
        <dsp:cNvSpPr/>
      </dsp:nvSpPr>
      <dsp:spPr>
        <a:xfrm>
          <a:off x="4052621" y="3046905"/>
          <a:ext cx="190106" cy="1086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053" y="0"/>
              </a:lnTo>
              <a:lnTo>
                <a:pt x="95053" y="1086737"/>
              </a:lnTo>
              <a:lnTo>
                <a:pt x="190106" y="10867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4120093" y="3562693"/>
        <a:ext cx="55162" cy="55162"/>
      </dsp:txXfrm>
    </dsp:sp>
    <dsp:sp modelId="{FF9FA7A7-F62A-4E1A-9E06-7F4B38CFF996}">
      <dsp:nvSpPr>
        <dsp:cNvPr id="0" name=""/>
        <dsp:cNvSpPr/>
      </dsp:nvSpPr>
      <dsp:spPr>
        <a:xfrm>
          <a:off x="5193260" y="3046905"/>
          <a:ext cx="190106" cy="362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053" y="0"/>
              </a:lnTo>
              <a:lnTo>
                <a:pt x="95053" y="362245"/>
              </a:lnTo>
              <a:lnTo>
                <a:pt x="190106" y="362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78086" y="3217800"/>
        <a:ext cx="20454" cy="20454"/>
      </dsp:txXfrm>
    </dsp:sp>
    <dsp:sp modelId="{010FF029-AC64-4440-BF57-21040B5426C8}">
      <dsp:nvSpPr>
        <dsp:cNvPr id="0" name=""/>
        <dsp:cNvSpPr/>
      </dsp:nvSpPr>
      <dsp:spPr>
        <a:xfrm>
          <a:off x="5193260" y="3001185"/>
          <a:ext cx="190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83561" y="3042152"/>
        <a:ext cx="9505" cy="9505"/>
      </dsp:txXfrm>
    </dsp:sp>
    <dsp:sp modelId="{8D47DDE7-C97C-44D8-A619-BA5192A94D3F}">
      <dsp:nvSpPr>
        <dsp:cNvPr id="0" name=""/>
        <dsp:cNvSpPr/>
      </dsp:nvSpPr>
      <dsp:spPr>
        <a:xfrm>
          <a:off x="5193260" y="2684659"/>
          <a:ext cx="190106" cy="362245"/>
        </a:xfrm>
        <a:custGeom>
          <a:avLst/>
          <a:gdLst/>
          <a:ahLst/>
          <a:cxnLst/>
          <a:rect l="0" t="0" r="0" b="0"/>
          <a:pathLst>
            <a:path>
              <a:moveTo>
                <a:pt x="0" y="362245"/>
              </a:moveTo>
              <a:lnTo>
                <a:pt x="95053" y="362245"/>
              </a:lnTo>
              <a:lnTo>
                <a:pt x="95053" y="0"/>
              </a:lnTo>
              <a:lnTo>
                <a:pt x="190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78086" y="2855555"/>
        <a:ext cx="20454" cy="20454"/>
      </dsp:txXfrm>
    </dsp:sp>
    <dsp:sp modelId="{3CBF3599-215E-4E54-A1BA-8B0C11390E05}">
      <dsp:nvSpPr>
        <dsp:cNvPr id="0" name=""/>
        <dsp:cNvSpPr/>
      </dsp:nvSpPr>
      <dsp:spPr>
        <a:xfrm>
          <a:off x="4052621" y="3001185"/>
          <a:ext cx="190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4142921" y="3042152"/>
        <a:ext cx="9505" cy="9505"/>
      </dsp:txXfrm>
    </dsp:sp>
    <dsp:sp modelId="{FB22D5E9-0249-4EEA-B6B7-FDB45F5B5C6A}">
      <dsp:nvSpPr>
        <dsp:cNvPr id="0" name=""/>
        <dsp:cNvSpPr/>
      </dsp:nvSpPr>
      <dsp:spPr>
        <a:xfrm>
          <a:off x="5193260" y="2141290"/>
          <a:ext cx="190106" cy="181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053" y="0"/>
              </a:lnTo>
              <a:lnTo>
                <a:pt x="95053" y="181122"/>
              </a:lnTo>
              <a:lnTo>
                <a:pt x="190106" y="1811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81749" y="2225287"/>
        <a:ext cx="13128" cy="13128"/>
      </dsp:txXfrm>
    </dsp:sp>
    <dsp:sp modelId="{EDEACDD1-D8D6-4D94-B2E4-673D473FAE99}">
      <dsp:nvSpPr>
        <dsp:cNvPr id="0" name=""/>
        <dsp:cNvSpPr/>
      </dsp:nvSpPr>
      <dsp:spPr>
        <a:xfrm>
          <a:off x="5193260" y="1960167"/>
          <a:ext cx="190106" cy="181122"/>
        </a:xfrm>
        <a:custGeom>
          <a:avLst/>
          <a:gdLst/>
          <a:ahLst/>
          <a:cxnLst/>
          <a:rect l="0" t="0" r="0" b="0"/>
          <a:pathLst>
            <a:path>
              <a:moveTo>
                <a:pt x="0" y="181122"/>
              </a:moveTo>
              <a:lnTo>
                <a:pt x="95053" y="181122"/>
              </a:lnTo>
              <a:lnTo>
                <a:pt x="95053" y="0"/>
              </a:lnTo>
              <a:lnTo>
                <a:pt x="190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81749" y="2044165"/>
        <a:ext cx="13128" cy="13128"/>
      </dsp:txXfrm>
    </dsp:sp>
    <dsp:sp modelId="{834227D9-F08F-4253-923A-EF6E707196CF}">
      <dsp:nvSpPr>
        <dsp:cNvPr id="0" name=""/>
        <dsp:cNvSpPr/>
      </dsp:nvSpPr>
      <dsp:spPr>
        <a:xfrm>
          <a:off x="4052621" y="2141290"/>
          <a:ext cx="190106" cy="905614"/>
        </a:xfrm>
        <a:custGeom>
          <a:avLst/>
          <a:gdLst/>
          <a:ahLst/>
          <a:cxnLst/>
          <a:rect l="0" t="0" r="0" b="0"/>
          <a:pathLst>
            <a:path>
              <a:moveTo>
                <a:pt x="0" y="905614"/>
              </a:moveTo>
              <a:lnTo>
                <a:pt x="95053" y="905614"/>
              </a:lnTo>
              <a:lnTo>
                <a:pt x="95053" y="0"/>
              </a:lnTo>
              <a:lnTo>
                <a:pt x="190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4124540" y="2570964"/>
        <a:ext cx="46267" cy="46267"/>
      </dsp:txXfrm>
    </dsp:sp>
    <dsp:sp modelId="{B6FB3D07-BBA5-4F9B-960E-2972609B5954}">
      <dsp:nvSpPr>
        <dsp:cNvPr id="0" name=""/>
        <dsp:cNvSpPr/>
      </dsp:nvSpPr>
      <dsp:spPr>
        <a:xfrm>
          <a:off x="5193260" y="873430"/>
          <a:ext cx="190106" cy="72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053" y="0"/>
              </a:lnTo>
              <a:lnTo>
                <a:pt x="95053" y="724491"/>
              </a:lnTo>
              <a:lnTo>
                <a:pt x="190106" y="72449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69588" y="1216950"/>
        <a:ext cx="37450" cy="37450"/>
      </dsp:txXfrm>
    </dsp:sp>
    <dsp:sp modelId="{88B44A7E-2920-45AD-BB52-E930FC0238AA}">
      <dsp:nvSpPr>
        <dsp:cNvPr id="0" name=""/>
        <dsp:cNvSpPr/>
      </dsp:nvSpPr>
      <dsp:spPr>
        <a:xfrm>
          <a:off x="5193260" y="873430"/>
          <a:ext cx="190106" cy="362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053" y="0"/>
              </a:lnTo>
              <a:lnTo>
                <a:pt x="95053" y="362245"/>
              </a:lnTo>
              <a:lnTo>
                <a:pt x="190106" y="36224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78086" y="1044325"/>
        <a:ext cx="20454" cy="20454"/>
      </dsp:txXfrm>
    </dsp:sp>
    <dsp:sp modelId="{C051C0AF-A008-421F-8A0F-BD0F44900A79}">
      <dsp:nvSpPr>
        <dsp:cNvPr id="0" name=""/>
        <dsp:cNvSpPr/>
      </dsp:nvSpPr>
      <dsp:spPr>
        <a:xfrm>
          <a:off x="5193260" y="827710"/>
          <a:ext cx="190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0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83561" y="868677"/>
        <a:ext cx="9505" cy="9505"/>
      </dsp:txXfrm>
    </dsp:sp>
    <dsp:sp modelId="{DB4CCD01-00CF-4A00-897E-28D500ED031D}">
      <dsp:nvSpPr>
        <dsp:cNvPr id="0" name=""/>
        <dsp:cNvSpPr/>
      </dsp:nvSpPr>
      <dsp:spPr>
        <a:xfrm>
          <a:off x="5193260" y="511184"/>
          <a:ext cx="190106" cy="362245"/>
        </a:xfrm>
        <a:custGeom>
          <a:avLst/>
          <a:gdLst/>
          <a:ahLst/>
          <a:cxnLst/>
          <a:rect l="0" t="0" r="0" b="0"/>
          <a:pathLst>
            <a:path>
              <a:moveTo>
                <a:pt x="0" y="362245"/>
              </a:moveTo>
              <a:lnTo>
                <a:pt x="95053" y="362245"/>
              </a:lnTo>
              <a:lnTo>
                <a:pt x="95053" y="0"/>
              </a:lnTo>
              <a:lnTo>
                <a:pt x="190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78086" y="682080"/>
        <a:ext cx="20454" cy="20454"/>
      </dsp:txXfrm>
    </dsp:sp>
    <dsp:sp modelId="{57BAEA0D-C630-469E-81FA-001798D2566C}">
      <dsp:nvSpPr>
        <dsp:cNvPr id="0" name=""/>
        <dsp:cNvSpPr/>
      </dsp:nvSpPr>
      <dsp:spPr>
        <a:xfrm>
          <a:off x="5193260" y="148938"/>
          <a:ext cx="190106" cy="724491"/>
        </a:xfrm>
        <a:custGeom>
          <a:avLst/>
          <a:gdLst/>
          <a:ahLst/>
          <a:cxnLst/>
          <a:rect l="0" t="0" r="0" b="0"/>
          <a:pathLst>
            <a:path>
              <a:moveTo>
                <a:pt x="0" y="724491"/>
              </a:moveTo>
              <a:lnTo>
                <a:pt x="95053" y="724491"/>
              </a:lnTo>
              <a:lnTo>
                <a:pt x="95053" y="0"/>
              </a:lnTo>
              <a:lnTo>
                <a:pt x="190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5269588" y="492459"/>
        <a:ext cx="37450" cy="37450"/>
      </dsp:txXfrm>
    </dsp:sp>
    <dsp:sp modelId="{4CBC0461-AD8D-4634-BD3D-90E224BDE26B}">
      <dsp:nvSpPr>
        <dsp:cNvPr id="0" name=""/>
        <dsp:cNvSpPr/>
      </dsp:nvSpPr>
      <dsp:spPr>
        <a:xfrm>
          <a:off x="4052621" y="873430"/>
          <a:ext cx="190106" cy="2173474"/>
        </a:xfrm>
        <a:custGeom>
          <a:avLst/>
          <a:gdLst/>
          <a:ahLst/>
          <a:cxnLst/>
          <a:rect l="0" t="0" r="0" b="0"/>
          <a:pathLst>
            <a:path>
              <a:moveTo>
                <a:pt x="0" y="2173474"/>
              </a:moveTo>
              <a:lnTo>
                <a:pt x="95053" y="2173474"/>
              </a:lnTo>
              <a:lnTo>
                <a:pt x="95053" y="0"/>
              </a:lnTo>
              <a:lnTo>
                <a:pt x="190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700" kern="1200"/>
        </a:p>
      </dsp:txBody>
      <dsp:txXfrm>
        <a:off x="4093129" y="1905623"/>
        <a:ext cx="109088" cy="109088"/>
      </dsp:txXfrm>
    </dsp:sp>
    <dsp:sp modelId="{0CCF8E06-2C90-41AB-A83E-C0A980A66605}">
      <dsp:nvSpPr>
        <dsp:cNvPr id="0" name=""/>
        <dsp:cNvSpPr/>
      </dsp:nvSpPr>
      <dsp:spPr>
        <a:xfrm>
          <a:off x="2911981" y="2865782"/>
          <a:ext cx="190106" cy="181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5053" y="0"/>
              </a:lnTo>
              <a:lnTo>
                <a:pt x="95053" y="181122"/>
              </a:lnTo>
              <a:lnTo>
                <a:pt x="190106" y="1811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3000470" y="2949779"/>
        <a:ext cx="13128" cy="13128"/>
      </dsp:txXfrm>
    </dsp:sp>
    <dsp:sp modelId="{EFF6CD6C-1056-4EB8-B07A-48970E59FAF0}">
      <dsp:nvSpPr>
        <dsp:cNvPr id="0" name=""/>
        <dsp:cNvSpPr/>
      </dsp:nvSpPr>
      <dsp:spPr>
        <a:xfrm>
          <a:off x="2911981" y="2684659"/>
          <a:ext cx="190106" cy="181122"/>
        </a:xfrm>
        <a:custGeom>
          <a:avLst/>
          <a:gdLst/>
          <a:ahLst/>
          <a:cxnLst/>
          <a:rect l="0" t="0" r="0" b="0"/>
          <a:pathLst>
            <a:path>
              <a:moveTo>
                <a:pt x="0" y="181122"/>
              </a:moveTo>
              <a:lnTo>
                <a:pt x="95053" y="181122"/>
              </a:lnTo>
              <a:lnTo>
                <a:pt x="95053" y="0"/>
              </a:lnTo>
              <a:lnTo>
                <a:pt x="19010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3000470" y="2768656"/>
        <a:ext cx="13128" cy="13128"/>
      </dsp:txXfrm>
    </dsp:sp>
    <dsp:sp modelId="{FFEE8B4F-1E8D-4659-AAEE-A4A077C54325}">
      <dsp:nvSpPr>
        <dsp:cNvPr id="0" name=""/>
        <dsp:cNvSpPr/>
      </dsp:nvSpPr>
      <dsp:spPr>
        <a:xfrm rot="16200000">
          <a:off x="2004460" y="2720884"/>
          <a:ext cx="1525245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900" kern="1200"/>
            <a:t>Crimes</a:t>
          </a:r>
        </a:p>
      </dsp:txBody>
      <dsp:txXfrm>
        <a:off x="2004460" y="2720884"/>
        <a:ext cx="1525245" cy="289796"/>
      </dsp:txXfrm>
    </dsp:sp>
    <dsp:sp modelId="{DE9B9688-FCB4-4C9A-943C-58387794F6E6}">
      <dsp:nvSpPr>
        <dsp:cNvPr id="0" name=""/>
        <dsp:cNvSpPr/>
      </dsp:nvSpPr>
      <dsp:spPr>
        <a:xfrm>
          <a:off x="3102087" y="2539761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Property</a:t>
          </a:r>
        </a:p>
      </dsp:txBody>
      <dsp:txXfrm>
        <a:off x="3102087" y="2539761"/>
        <a:ext cx="950533" cy="289796"/>
      </dsp:txXfrm>
    </dsp:sp>
    <dsp:sp modelId="{8248D3DF-7611-4FD5-B511-E2736E798F23}">
      <dsp:nvSpPr>
        <dsp:cNvPr id="0" name=""/>
        <dsp:cNvSpPr/>
      </dsp:nvSpPr>
      <dsp:spPr>
        <a:xfrm>
          <a:off x="3102087" y="2902007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Person</a:t>
          </a:r>
        </a:p>
      </dsp:txBody>
      <dsp:txXfrm>
        <a:off x="3102087" y="2902007"/>
        <a:ext cx="950533" cy="289796"/>
      </dsp:txXfrm>
    </dsp:sp>
    <dsp:sp modelId="{D40C12C4-DC1F-462B-8DC2-DAEC342B0C23}">
      <dsp:nvSpPr>
        <dsp:cNvPr id="0" name=""/>
        <dsp:cNvSpPr/>
      </dsp:nvSpPr>
      <dsp:spPr>
        <a:xfrm>
          <a:off x="4242727" y="728532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Act intended to cause injury</a:t>
          </a:r>
        </a:p>
      </dsp:txBody>
      <dsp:txXfrm>
        <a:off x="4242727" y="728532"/>
        <a:ext cx="950533" cy="289796"/>
      </dsp:txXfrm>
    </dsp:sp>
    <dsp:sp modelId="{8A79EA86-E17B-4423-ABD6-E1449805C8BB}">
      <dsp:nvSpPr>
        <dsp:cNvPr id="0" name=""/>
        <dsp:cNvSpPr/>
      </dsp:nvSpPr>
      <dsp:spPr>
        <a:xfrm>
          <a:off x="5383367" y="4040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Assault Police</a:t>
          </a:r>
        </a:p>
      </dsp:txBody>
      <dsp:txXfrm>
        <a:off x="5383367" y="4040"/>
        <a:ext cx="950533" cy="289796"/>
      </dsp:txXfrm>
    </dsp:sp>
    <dsp:sp modelId="{23B58EAC-CBAB-473E-994E-CA0952AC4AC8}">
      <dsp:nvSpPr>
        <dsp:cNvPr id="0" name=""/>
        <dsp:cNvSpPr/>
      </dsp:nvSpPr>
      <dsp:spPr>
        <a:xfrm>
          <a:off x="5383367" y="366286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Common Assault</a:t>
          </a:r>
        </a:p>
      </dsp:txBody>
      <dsp:txXfrm>
        <a:off x="5383367" y="366286"/>
        <a:ext cx="950533" cy="289796"/>
      </dsp:txXfrm>
    </dsp:sp>
    <dsp:sp modelId="{46A7770C-5A23-4B71-86B7-F88DB4526D42}">
      <dsp:nvSpPr>
        <dsp:cNvPr id="0" name=""/>
        <dsp:cNvSpPr/>
      </dsp:nvSpPr>
      <dsp:spPr>
        <a:xfrm>
          <a:off x="5383367" y="728532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Other act intended to cause injury</a:t>
          </a:r>
        </a:p>
      </dsp:txBody>
      <dsp:txXfrm>
        <a:off x="5383367" y="728532"/>
        <a:ext cx="950533" cy="289796"/>
      </dsp:txXfrm>
    </dsp:sp>
    <dsp:sp modelId="{DE7809F9-0316-4926-B4F4-1C55C39AA35F}">
      <dsp:nvSpPr>
        <dsp:cNvPr id="0" name=""/>
        <dsp:cNvSpPr/>
      </dsp:nvSpPr>
      <dsp:spPr>
        <a:xfrm>
          <a:off x="5383367" y="1090777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Serious Assault resulting injury</a:t>
          </a:r>
        </a:p>
      </dsp:txBody>
      <dsp:txXfrm>
        <a:off x="5383367" y="1090777"/>
        <a:ext cx="950533" cy="289796"/>
      </dsp:txXfrm>
    </dsp:sp>
    <dsp:sp modelId="{1E943547-1601-4340-A5A8-CB95773E134E}">
      <dsp:nvSpPr>
        <dsp:cNvPr id="0" name=""/>
        <dsp:cNvSpPr/>
      </dsp:nvSpPr>
      <dsp:spPr>
        <a:xfrm>
          <a:off x="5383367" y="1453023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Serious Assault not resulting injury</a:t>
          </a:r>
        </a:p>
      </dsp:txBody>
      <dsp:txXfrm>
        <a:off x="5383367" y="1453023"/>
        <a:ext cx="950533" cy="289796"/>
      </dsp:txXfrm>
    </dsp:sp>
    <dsp:sp modelId="{EC0C8B8B-3819-40FE-A2A1-4B51CE6AFB07}">
      <dsp:nvSpPr>
        <dsp:cNvPr id="0" name=""/>
        <dsp:cNvSpPr/>
      </dsp:nvSpPr>
      <dsp:spPr>
        <a:xfrm>
          <a:off x="4242727" y="1996392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Homicide</a:t>
          </a:r>
        </a:p>
      </dsp:txBody>
      <dsp:txXfrm>
        <a:off x="4242727" y="1996392"/>
        <a:ext cx="950533" cy="289796"/>
      </dsp:txXfrm>
    </dsp:sp>
    <dsp:sp modelId="{32384420-7A73-4D09-B98F-DA5B476C56CA}">
      <dsp:nvSpPr>
        <dsp:cNvPr id="0" name=""/>
        <dsp:cNvSpPr/>
      </dsp:nvSpPr>
      <dsp:spPr>
        <a:xfrm>
          <a:off x="5383367" y="1815269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Murder</a:t>
          </a:r>
        </a:p>
      </dsp:txBody>
      <dsp:txXfrm>
        <a:off x="5383367" y="1815269"/>
        <a:ext cx="950533" cy="289796"/>
      </dsp:txXfrm>
    </dsp:sp>
    <dsp:sp modelId="{6BAED94C-229B-44B6-A723-5074CC5040DA}">
      <dsp:nvSpPr>
        <dsp:cNvPr id="0" name=""/>
        <dsp:cNvSpPr/>
      </dsp:nvSpPr>
      <dsp:spPr>
        <a:xfrm>
          <a:off x="5383367" y="2177515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Other homicide</a:t>
          </a:r>
        </a:p>
      </dsp:txBody>
      <dsp:txXfrm>
        <a:off x="5383367" y="2177515"/>
        <a:ext cx="950533" cy="289796"/>
      </dsp:txXfrm>
    </dsp:sp>
    <dsp:sp modelId="{2F9E432F-4AC0-44E1-AE97-AE0E9E02EF4C}">
      <dsp:nvSpPr>
        <dsp:cNvPr id="0" name=""/>
        <dsp:cNvSpPr/>
      </dsp:nvSpPr>
      <dsp:spPr>
        <a:xfrm>
          <a:off x="4242727" y="2902007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Other Offences</a:t>
          </a:r>
        </a:p>
      </dsp:txBody>
      <dsp:txXfrm>
        <a:off x="4242727" y="2902007"/>
        <a:ext cx="950533" cy="289796"/>
      </dsp:txXfrm>
    </dsp:sp>
    <dsp:sp modelId="{E297A7D2-4CC4-4683-980B-13594A729FC6}">
      <dsp:nvSpPr>
        <dsp:cNvPr id="0" name=""/>
        <dsp:cNvSpPr/>
      </dsp:nvSpPr>
      <dsp:spPr>
        <a:xfrm>
          <a:off x="5383367" y="2539761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Abduction/harassment</a:t>
          </a:r>
        </a:p>
      </dsp:txBody>
      <dsp:txXfrm>
        <a:off x="5383367" y="2539761"/>
        <a:ext cx="950533" cy="289796"/>
      </dsp:txXfrm>
    </dsp:sp>
    <dsp:sp modelId="{D183202D-56BF-4677-873B-DEA3E6FDAB06}">
      <dsp:nvSpPr>
        <dsp:cNvPr id="0" name=""/>
        <dsp:cNvSpPr/>
      </dsp:nvSpPr>
      <dsp:spPr>
        <a:xfrm>
          <a:off x="5383367" y="2902007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Dangerous or negligent act</a:t>
          </a:r>
        </a:p>
      </dsp:txBody>
      <dsp:txXfrm>
        <a:off x="5383367" y="2902007"/>
        <a:ext cx="950533" cy="289796"/>
      </dsp:txXfrm>
    </dsp:sp>
    <dsp:sp modelId="{FB36C810-53D4-4D3A-992D-B4DEDD72C848}">
      <dsp:nvSpPr>
        <dsp:cNvPr id="0" name=""/>
        <dsp:cNvSpPr/>
      </dsp:nvSpPr>
      <dsp:spPr>
        <a:xfrm>
          <a:off x="5383367" y="3264252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Threatning behaviour</a:t>
          </a:r>
        </a:p>
      </dsp:txBody>
      <dsp:txXfrm>
        <a:off x="5383367" y="3264252"/>
        <a:ext cx="950533" cy="289796"/>
      </dsp:txXfrm>
    </dsp:sp>
    <dsp:sp modelId="{B4CE74B1-F6F7-4D8E-A1F4-6BD8D1A5C080}">
      <dsp:nvSpPr>
        <dsp:cNvPr id="0" name=""/>
        <dsp:cNvSpPr/>
      </dsp:nvSpPr>
      <dsp:spPr>
        <a:xfrm>
          <a:off x="4242727" y="3988744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Robbery</a:t>
          </a:r>
        </a:p>
      </dsp:txBody>
      <dsp:txXfrm>
        <a:off x="4242727" y="3988744"/>
        <a:ext cx="950533" cy="289796"/>
      </dsp:txXfrm>
    </dsp:sp>
    <dsp:sp modelId="{049B907C-80B3-4AAC-9995-7FCEB53C9E14}">
      <dsp:nvSpPr>
        <dsp:cNvPr id="0" name=""/>
        <dsp:cNvSpPr/>
      </dsp:nvSpPr>
      <dsp:spPr>
        <a:xfrm>
          <a:off x="5383367" y="3626498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Aggravated</a:t>
          </a:r>
        </a:p>
      </dsp:txBody>
      <dsp:txXfrm>
        <a:off x="5383367" y="3626498"/>
        <a:ext cx="950533" cy="289796"/>
      </dsp:txXfrm>
    </dsp:sp>
    <dsp:sp modelId="{B16257E4-D3BE-4785-9866-196B3E79EADB}">
      <dsp:nvSpPr>
        <dsp:cNvPr id="0" name=""/>
        <dsp:cNvSpPr/>
      </dsp:nvSpPr>
      <dsp:spPr>
        <a:xfrm>
          <a:off x="5383367" y="3988744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Blackmail / exortion</a:t>
          </a:r>
        </a:p>
      </dsp:txBody>
      <dsp:txXfrm>
        <a:off x="5383367" y="3988744"/>
        <a:ext cx="950533" cy="289796"/>
      </dsp:txXfrm>
    </dsp:sp>
    <dsp:sp modelId="{2A312455-8494-46A4-BE80-B04217904D2B}">
      <dsp:nvSpPr>
        <dsp:cNvPr id="0" name=""/>
        <dsp:cNvSpPr/>
      </dsp:nvSpPr>
      <dsp:spPr>
        <a:xfrm>
          <a:off x="5383367" y="4350990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Non-aggravated</a:t>
          </a:r>
        </a:p>
      </dsp:txBody>
      <dsp:txXfrm>
        <a:off x="5383367" y="4350990"/>
        <a:ext cx="950533" cy="289796"/>
      </dsp:txXfrm>
    </dsp:sp>
    <dsp:sp modelId="{340B2004-6180-42FB-8D85-A8CABB2B5E0F}">
      <dsp:nvSpPr>
        <dsp:cNvPr id="0" name=""/>
        <dsp:cNvSpPr/>
      </dsp:nvSpPr>
      <dsp:spPr>
        <a:xfrm>
          <a:off x="4242727" y="5075482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Sexual Assault</a:t>
          </a:r>
        </a:p>
      </dsp:txBody>
      <dsp:txXfrm>
        <a:off x="4242727" y="5075482"/>
        <a:ext cx="950533" cy="289796"/>
      </dsp:txXfrm>
    </dsp:sp>
    <dsp:sp modelId="{40528311-1EB0-4EB4-A7E7-1A515D507229}">
      <dsp:nvSpPr>
        <dsp:cNvPr id="0" name=""/>
        <dsp:cNvSpPr/>
      </dsp:nvSpPr>
      <dsp:spPr>
        <a:xfrm>
          <a:off x="5383367" y="4713236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Aggravated</a:t>
          </a:r>
        </a:p>
      </dsp:txBody>
      <dsp:txXfrm>
        <a:off x="5383367" y="4713236"/>
        <a:ext cx="950533" cy="289796"/>
      </dsp:txXfrm>
    </dsp:sp>
    <dsp:sp modelId="{59C4FB3B-0C8B-46AB-A49F-8DBE5944CE37}">
      <dsp:nvSpPr>
        <dsp:cNvPr id="0" name=""/>
        <dsp:cNvSpPr/>
      </dsp:nvSpPr>
      <dsp:spPr>
        <a:xfrm>
          <a:off x="5383367" y="5075482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Non Aggravated</a:t>
          </a:r>
        </a:p>
      </dsp:txBody>
      <dsp:txXfrm>
        <a:off x="5383367" y="5075482"/>
        <a:ext cx="950533" cy="289796"/>
      </dsp:txXfrm>
    </dsp:sp>
    <dsp:sp modelId="{6C10D71F-C41D-4854-BD79-B82E5755A441}">
      <dsp:nvSpPr>
        <dsp:cNvPr id="0" name=""/>
        <dsp:cNvSpPr/>
      </dsp:nvSpPr>
      <dsp:spPr>
        <a:xfrm>
          <a:off x="5383367" y="5437727"/>
          <a:ext cx="950533" cy="2897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00" kern="1200"/>
            <a:t>Non assaultive</a:t>
          </a:r>
        </a:p>
      </dsp:txBody>
      <dsp:txXfrm>
        <a:off x="5383367" y="5437727"/>
        <a:ext cx="950533" cy="28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43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0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4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85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22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82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9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59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2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4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4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4DA4374D-F270-4C02-88D7-B751FD9BD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Rectangle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7" name="Picture 3" descr="Financial graphs on a dark display">
            <a:extLst>
              <a:ext uri="{FF2B5EF4-FFF2-40B4-BE49-F238E27FC236}">
                <a16:creationId xmlns:a16="http://schemas.microsoft.com/office/drawing/2014/main" id="{7157843E-AA6C-41D9-8189-4979B3ECA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0000"/>
          <a:stretch/>
        </p:blipFill>
        <p:spPr>
          <a:xfrm>
            <a:off x="21" y="-4888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3C67C-A918-40CF-B9B3-1DA638859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7258" y="1487421"/>
            <a:ext cx="7597483" cy="2177328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COVID Affected Crime Rates in South Australia</a:t>
            </a:r>
            <a:endParaRPr lang="en-AU" sz="48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86477-E6EA-47AD-A700-56402CFBF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988" y="3962400"/>
            <a:ext cx="7058025" cy="581025"/>
          </a:xfrm>
        </p:spPr>
        <p:txBody>
          <a:bodyPr anchor="ctr">
            <a:normAutofit fontScale="40000" lnSpcReduction="20000"/>
          </a:bodyPr>
          <a:lstStyle/>
          <a:p>
            <a:pPr algn="ctr"/>
            <a:r>
              <a:rPr lang="en-AU" sz="4000" dirty="0"/>
              <a:t>Presented by </a:t>
            </a:r>
            <a:r>
              <a:rPr lang="en-AU" sz="4000" dirty="0" err="1"/>
              <a:t>Keyboard_Crime_Warriors</a:t>
            </a:r>
            <a:endParaRPr lang="en-AU" sz="4000" dirty="0"/>
          </a:p>
          <a:p>
            <a:pPr algn="ctr"/>
            <a:r>
              <a:rPr lang="en-AU" sz="2500" dirty="0">
                <a:solidFill>
                  <a:srgbClr val="FFFFFF"/>
                </a:solidFill>
              </a:rPr>
              <a:t>Anna Josh Tealiie Zohaib</a:t>
            </a:r>
          </a:p>
        </p:txBody>
      </p:sp>
      <p:pic>
        <p:nvPicPr>
          <p:cNvPr id="6" name="Picture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D338E2E9-0529-4525-953E-50684A6178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020" y="-9788"/>
            <a:ext cx="2893959" cy="34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54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Crime Heatmap 2020</a:t>
            </a:r>
          </a:p>
        </p:txBody>
      </p:sp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ABCAA77-BB33-2045-B015-06DAE9589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5" y="2276856"/>
            <a:ext cx="10440000" cy="41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3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b="0" dirty="0"/>
              <a:t>Breakdown of SA Crimes </a:t>
            </a:r>
            <a:br>
              <a:rPr lang="en-AU" b="0" dirty="0"/>
            </a:br>
            <a:r>
              <a:rPr lang="en-AU" b="0" dirty="0"/>
              <a:t>by Offence Type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58556CC7-4216-E04A-AF20-EF152C747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8580"/>
            <a:ext cx="3960000" cy="3233044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37C47602-173B-EF40-9A13-B9490726A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17" y="2388581"/>
            <a:ext cx="3960000" cy="32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/>
              <a:t>Personal Crime Heatmap 2019</a:t>
            </a:r>
            <a:endParaRPr lang="en-AU" b="0" dirty="0"/>
          </a:p>
        </p:txBody>
      </p:sp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C5E51D6-FCDF-A449-B840-D81D53411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85" y="2276856"/>
            <a:ext cx="10440000" cy="407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Personal Crime Heatmap 2020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B81E292-CB76-4044-96F8-8DE94FFE3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7" y="2267978"/>
            <a:ext cx="10440000" cy="407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8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0"/>
              <a:t>Personal Crimes by Offence Type </a:t>
            </a:r>
            <a:br>
              <a:rPr lang="en-AU" b="0"/>
            </a:br>
            <a:r>
              <a:rPr lang="en-AU" b="0"/>
              <a:t>2019 vs. 2020 </a:t>
            </a:r>
            <a:endParaRPr lang="en-AU" b="0" dirty="0"/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AE35F54E-25DB-7B4C-B443-A9A4C4C2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175" y="2088030"/>
            <a:ext cx="4645200" cy="46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37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Acts intended to cause injury</a:t>
            </a:r>
            <a:br>
              <a:rPr lang="en-US" b="0" dirty="0"/>
            </a:br>
            <a:r>
              <a:rPr lang="en-AU" b="0" dirty="0"/>
              <a:t>2019 vs. 2020</a:t>
            </a:r>
          </a:p>
        </p:txBody>
      </p:sp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7428753-4E37-6A4B-97BC-02683DE08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000" y="2055992"/>
            <a:ext cx="4644000" cy="475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79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0" dirty="0"/>
              <a:t>Breakdown of Acts Intended to </a:t>
            </a:r>
            <a:br>
              <a:rPr lang="en-AU" b="0" dirty="0"/>
            </a:br>
            <a:r>
              <a:rPr lang="en-AU" b="0" dirty="0"/>
              <a:t>Cause Injury 2019 vs. 2020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BC61FB12-7D5A-2648-BA40-58BB438E72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" r="4598"/>
          <a:stretch/>
        </p:blipFill>
        <p:spPr>
          <a:xfrm>
            <a:off x="161925" y="3048651"/>
            <a:ext cx="5904000" cy="2849659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4C4D7FBD-BC19-254D-97F0-2784C66E4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" r="3175"/>
          <a:stretch/>
        </p:blipFill>
        <p:spPr>
          <a:xfrm>
            <a:off x="6065925" y="3126913"/>
            <a:ext cx="5904000" cy="2771397"/>
          </a:xfrm>
          <a:prstGeom prst="rect">
            <a:avLst/>
          </a:prstGeom>
        </p:spPr>
      </p:pic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</p:spTree>
    <p:extLst>
      <p:ext uri="{BB962C8B-B14F-4D97-AF65-F5344CB8AC3E}">
        <p14:creationId xmlns:p14="http://schemas.microsoft.com/office/powerpoint/2010/main" val="2973569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0" dirty="0"/>
              <a:t>Crimes by SA Regions 2019 vs. 2020 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3F28B06B-F998-B14A-9F0F-5D7DD3E8E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25" y="2072008"/>
            <a:ext cx="4842215" cy="47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12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b="0" dirty="0"/>
              <a:t>Property Crimes by SA Regions 2019 vs. 2020 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08C3016-9EA8-454E-BD04-D757BE727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34" y="2052000"/>
            <a:ext cx="4869796" cy="48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1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b="0" dirty="0"/>
              <a:t>Personal Crimes by SA Regions 2019 vs. 2020 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7ABA09E-E01E-CE45-B3AF-9713AF7CF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519" y="2053907"/>
            <a:ext cx="4818223" cy="48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2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Introduction</a:t>
            </a:r>
          </a:p>
        </p:txBody>
      </p:sp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9D598C-7E60-4A49-A907-BF03FB0BD24B}"/>
              </a:ext>
            </a:extLst>
          </p:cNvPr>
          <p:cNvSpPr txBox="1"/>
          <p:nvPr/>
        </p:nvSpPr>
        <p:spPr>
          <a:xfrm>
            <a:off x="830317" y="2390056"/>
            <a:ext cx="584987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 </a:t>
            </a:r>
          </a:p>
          <a:p>
            <a:endParaRPr lang="en-US" dirty="0"/>
          </a:p>
          <a:p>
            <a:r>
              <a:rPr lang="en-US" dirty="0" err="1"/>
              <a:t>Covid</a:t>
            </a:r>
            <a:r>
              <a:rPr lang="en-US" dirty="0"/>
              <a:t> affected crime rates in South Australia in 2020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8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0" dirty="0"/>
              <a:t>Acts Intended to Cause Injury:</a:t>
            </a:r>
            <a:br>
              <a:rPr lang="en-AU" b="0" dirty="0"/>
            </a:br>
            <a:r>
              <a:rPr lang="en-AU" b="0" dirty="0"/>
              <a:t>Adelaide – North 2019 vs. 2020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ACF2E62-DC68-1444-BA0C-6D61CAC57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32" y="2066757"/>
            <a:ext cx="4680000" cy="47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3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Total Crimes Over Lockdown</a:t>
            </a:r>
          </a:p>
        </p:txBody>
      </p:sp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6184DDD-CC6F-4341-B81E-D437770AC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61" y="2276856"/>
            <a:ext cx="6565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8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Property Crimes Over Lockdown</a:t>
            </a:r>
          </a:p>
        </p:txBody>
      </p:sp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101BD97-B3AD-BC47-952A-16200F64E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73" y="2142150"/>
            <a:ext cx="6807196" cy="438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8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Against Person Crimes Over Lockdown</a:t>
            </a:r>
            <a:endParaRPr lang="en-AU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A3884FC-1AC2-7B4D-BADF-FE1C35ADE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30" y="2164858"/>
            <a:ext cx="6706925" cy="435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59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698060" cy="1179576"/>
          </a:xfrm>
        </p:spPr>
        <p:txBody>
          <a:bodyPr>
            <a:normAutofit/>
          </a:bodyPr>
          <a:lstStyle/>
          <a:p>
            <a:r>
              <a:rPr lang="en-AU" b="0" dirty="0"/>
              <a:t>Total Crime Over Lockdown IQR Breakdown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B31BC239-443F-0D49-BA93-63C947B0A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90" y="2276856"/>
            <a:ext cx="6541057" cy="425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75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0" dirty="0"/>
              <a:t>Crime Offence Percentage Breakdown 2019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43E78D4-ACF7-F146-8C41-3D8AD0FA9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37" y="2276856"/>
            <a:ext cx="6500368" cy="4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79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0" dirty="0"/>
              <a:t>Crime Offence Percentage Breakdown 2020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FBE776F6-6B3D-274B-B636-5E4ABF05B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28" y="2276856"/>
            <a:ext cx="6663559" cy="427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Response from SA Government</a:t>
            </a:r>
            <a:endParaRPr lang="en-AU" dirty="0"/>
          </a:p>
        </p:txBody>
      </p:sp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580CA-9BC2-C34D-8FDD-9E251DAEC161}"/>
              </a:ext>
            </a:extLst>
          </p:cNvPr>
          <p:cNvSpPr txBox="1"/>
          <p:nvPr/>
        </p:nvSpPr>
        <p:spPr>
          <a:xfrm>
            <a:off x="840827" y="4140737"/>
            <a:ext cx="10909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10</a:t>
            </a:r>
            <a:r>
              <a:rPr lang="en-NZ" sz="2400" baseline="30000" dirty="0"/>
              <a:t>th</a:t>
            </a:r>
            <a:r>
              <a:rPr lang="en-NZ" sz="2400" dirty="0"/>
              <a:t> June 2020</a:t>
            </a:r>
          </a:p>
          <a:p>
            <a:endParaRPr lang="en-NZ" sz="1200" dirty="0"/>
          </a:p>
          <a:p>
            <a:pPr marL="285750" indent="-285750">
              <a:buFontTx/>
              <a:buChar char="-"/>
            </a:pPr>
            <a:r>
              <a:rPr lang="en-NZ" dirty="0"/>
              <a:t>$600,000 allocated to target domestic violence during the coronavirus pandemic. </a:t>
            </a:r>
          </a:p>
          <a:p>
            <a:pPr marL="285750" indent="-285750">
              <a:buFontTx/>
              <a:buChar char="-"/>
            </a:pPr>
            <a:endParaRPr lang="en-NZ" sz="1200" dirty="0"/>
          </a:p>
          <a:p>
            <a:pPr marL="742950" lvl="1" indent="-285750">
              <a:buFontTx/>
              <a:buChar char="-"/>
            </a:pPr>
            <a:r>
              <a:rPr lang="en-NZ" dirty="0"/>
              <a:t>$500,000 for domestic violence scheme</a:t>
            </a:r>
          </a:p>
          <a:p>
            <a:pPr marL="742950" lvl="1" indent="-285750">
              <a:buFontTx/>
              <a:buChar char="-"/>
            </a:pPr>
            <a:r>
              <a:rPr lang="en-NZ" dirty="0"/>
              <a:t>$100,000 at-risk women domestic violence services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282B4A-A104-8E4D-8A92-EFAD4590A0A6}"/>
              </a:ext>
            </a:extLst>
          </p:cNvPr>
          <p:cNvSpPr txBox="1"/>
          <p:nvPr/>
        </p:nvSpPr>
        <p:spPr>
          <a:xfrm>
            <a:off x="840827" y="2493783"/>
            <a:ext cx="9061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30</a:t>
            </a:r>
            <a:r>
              <a:rPr lang="en-NZ" sz="2400" baseline="30000" dirty="0"/>
              <a:t>th</a:t>
            </a:r>
            <a:r>
              <a:rPr lang="en-NZ" sz="2400" dirty="0"/>
              <a:t> April 2020</a:t>
            </a:r>
            <a:br>
              <a:rPr lang="en-NZ" sz="2400" dirty="0"/>
            </a:br>
            <a:r>
              <a:rPr lang="en-NZ" sz="1200" dirty="0"/>
              <a:t> </a:t>
            </a:r>
            <a:endParaRPr lang="en-NZ" sz="2400" dirty="0"/>
          </a:p>
          <a:p>
            <a:pPr marL="285750" indent="-285750">
              <a:buFontTx/>
              <a:buChar char="-"/>
            </a:pPr>
            <a:r>
              <a:rPr lang="en-NZ" dirty="0"/>
              <a:t>$2.4 million fund for domestic violence hotline</a:t>
            </a:r>
          </a:p>
          <a:p>
            <a:pPr marL="285750" indent="-285750">
              <a:buFontTx/>
              <a:buChar char="-"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17897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Questions</a:t>
            </a:r>
          </a:p>
        </p:txBody>
      </p:sp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</p:spTree>
    <p:extLst>
      <p:ext uri="{BB962C8B-B14F-4D97-AF65-F5344CB8AC3E}">
        <p14:creationId xmlns:p14="http://schemas.microsoft.com/office/powerpoint/2010/main" val="322475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Overall Crime</a:t>
            </a:r>
          </a:p>
        </p:txBody>
      </p:sp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CA1DDB8-5BD2-3E4D-AB83-1D99E2FE3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9" y="2582748"/>
            <a:ext cx="6627807" cy="343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1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Crime Types (Property)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03E3226-D0AA-4659-996B-637A68F880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1364429"/>
              </p:ext>
            </p:extLst>
          </p:nvPr>
        </p:nvGraphicFramePr>
        <p:xfrm>
          <a:off x="1115567" y="1497496"/>
          <a:ext cx="8147703" cy="5360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103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58" y="97636"/>
            <a:ext cx="10168128" cy="1179576"/>
          </a:xfrm>
        </p:spPr>
        <p:txBody>
          <a:bodyPr/>
          <a:lstStyle/>
          <a:p>
            <a:r>
              <a:rPr lang="en-AU" b="0" dirty="0"/>
              <a:t>Crime Types (Personal)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F8DA1D2-2F42-49A0-B341-EFA484DA0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4684852"/>
              </p:ext>
            </p:extLst>
          </p:nvPr>
        </p:nvGraphicFramePr>
        <p:xfrm>
          <a:off x="1115567" y="1126435"/>
          <a:ext cx="8956085" cy="5731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624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Offence Type Level 1 2019 vs. 2020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796BEA4-223E-074B-9DDB-AD0E806E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65" y="2981409"/>
            <a:ext cx="4212394" cy="1425406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00DD0F8-FC75-814A-A0CB-235162B46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55" y="1728216"/>
            <a:ext cx="6140669" cy="485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0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Offence Type Level 2 2019 vs. 2020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846F39A-7290-F045-96DD-D0EF75116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52" y="2276856"/>
            <a:ext cx="4961225" cy="3027518"/>
          </a:xfrm>
          <a:prstGeom prst="rect">
            <a:avLst/>
          </a:prstGeom>
        </p:spPr>
      </p:pic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C58DA8EF-B482-D04B-AE6D-8DA4EF672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21" y="1379770"/>
            <a:ext cx="6248407" cy="54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1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131153"/>
            <a:ext cx="10168128" cy="1179576"/>
          </a:xfrm>
        </p:spPr>
        <p:txBody>
          <a:bodyPr/>
          <a:lstStyle/>
          <a:p>
            <a:r>
              <a:rPr lang="en-AU" b="0" dirty="0"/>
              <a:t>Offence Type Level 3 2019 vs. 2020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0E389C7-F4BF-5B48-8504-A733C873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30" y="1065155"/>
            <a:ext cx="3619570" cy="5800534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9BBBEF4-C587-674C-A5B2-36BEEE87E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0" y="1522697"/>
            <a:ext cx="7565394" cy="51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1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69E-4437-4B6C-90BB-A6F353F6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0" dirty="0"/>
              <a:t>Crime Heatmap 2019</a:t>
            </a:r>
          </a:p>
        </p:txBody>
      </p:sp>
      <p:pic>
        <p:nvPicPr>
          <p:cNvPr id="6" name="Content Placeholder 5" descr="A picture containing dark, silhouette, image, night sky&#10;&#10;Description automatically generated">
            <a:extLst>
              <a:ext uri="{FF2B5EF4-FFF2-40B4-BE49-F238E27FC236}">
                <a16:creationId xmlns:a16="http://schemas.microsoft.com/office/drawing/2014/main" id="{68FE670E-578F-4CC0-B9B1-5FA2EEB57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69" y="0"/>
            <a:ext cx="3108831" cy="3694112"/>
          </a:xfrm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FAFBE4C-9D65-A442-A39B-1256734EC2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"/>
          <a:stretch/>
        </p:blipFill>
        <p:spPr>
          <a:xfrm>
            <a:off x="708682" y="2276856"/>
            <a:ext cx="10440000" cy="407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3007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C2B31"/>
      </a:dk2>
      <a:lt2>
        <a:srgbClr val="F0F3F0"/>
      </a:lt2>
      <a:accent1>
        <a:srgbClr val="D433DD"/>
      </a:accent1>
      <a:accent2>
        <a:srgbClr val="7E26CC"/>
      </a:accent2>
      <a:accent3>
        <a:srgbClr val="4733DD"/>
      </a:accent3>
      <a:accent4>
        <a:srgbClr val="2154CB"/>
      </a:accent4>
      <a:accent5>
        <a:srgbClr val="33ADDD"/>
      </a:accent5>
      <a:accent6>
        <a:srgbClr val="20C2AC"/>
      </a:accent6>
      <a:hlink>
        <a:srgbClr val="3F86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340</Words>
  <Application>Microsoft Office PowerPoint</Application>
  <PresentationFormat>Widescreen</PresentationFormat>
  <Paragraphs>86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Avenir Next LT Pro</vt:lpstr>
      <vt:lpstr>Calibri</vt:lpstr>
      <vt:lpstr>Neue Haas Grotesk Text Pro</vt:lpstr>
      <vt:lpstr>AccentBoxVTI</vt:lpstr>
      <vt:lpstr>COVID Affected Crime Rates in South Australia</vt:lpstr>
      <vt:lpstr>Introduction</vt:lpstr>
      <vt:lpstr>Overall Crime</vt:lpstr>
      <vt:lpstr>Crime Types (Property)</vt:lpstr>
      <vt:lpstr>Crime Types (Personal)</vt:lpstr>
      <vt:lpstr>Offence Type Level 1 2019 vs. 2020 </vt:lpstr>
      <vt:lpstr>Offence Type Level 2 2019 vs. 2020 </vt:lpstr>
      <vt:lpstr>Offence Type Level 3 2019 vs. 2020 </vt:lpstr>
      <vt:lpstr>Crime Heatmap 2019</vt:lpstr>
      <vt:lpstr>Crime Heatmap 2020</vt:lpstr>
      <vt:lpstr>Breakdown of SA Crimes  by Offence Type</vt:lpstr>
      <vt:lpstr>Personal Crime Heatmap 2019</vt:lpstr>
      <vt:lpstr>Personal Crime Heatmap 2020</vt:lpstr>
      <vt:lpstr>Personal Crimes by Offence Type  2019 vs. 2020 </vt:lpstr>
      <vt:lpstr>Acts intended to cause injury 2019 vs. 2020</vt:lpstr>
      <vt:lpstr>Breakdown of Acts Intended to  Cause Injury 2019 vs. 2020</vt:lpstr>
      <vt:lpstr>Crimes by SA Regions 2019 vs. 2020 </vt:lpstr>
      <vt:lpstr>Property Crimes by SA Regions 2019 vs. 2020 </vt:lpstr>
      <vt:lpstr>Personal Crimes by SA Regions 2019 vs. 2020 </vt:lpstr>
      <vt:lpstr>Acts Intended to Cause Injury: Adelaide – North 2019 vs. 2020 </vt:lpstr>
      <vt:lpstr>Total Crimes Over Lockdown</vt:lpstr>
      <vt:lpstr>Property Crimes Over Lockdown</vt:lpstr>
      <vt:lpstr>Against Person Crimes Over Lockdown</vt:lpstr>
      <vt:lpstr>Total Crime Over Lockdown IQR Breakdown</vt:lpstr>
      <vt:lpstr>Crime Offence Percentage Breakdown 2019</vt:lpstr>
      <vt:lpstr>Crime Offence Percentage Breakdown 2020</vt:lpstr>
      <vt:lpstr>Response from SA Government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keyboard_crime_warriors</dc:title>
  <dc:creator>Anna Broomhall</dc:creator>
  <cp:lastModifiedBy>Anna Broomhall</cp:lastModifiedBy>
  <cp:revision>33</cp:revision>
  <dcterms:created xsi:type="dcterms:W3CDTF">2021-03-25T10:47:37Z</dcterms:created>
  <dcterms:modified xsi:type="dcterms:W3CDTF">2021-03-26T22:53:37Z</dcterms:modified>
</cp:coreProperties>
</file>